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22"/>
  </p:notesMasterIdLst>
  <p:sldIdLst>
    <p:sldId id="260" r:id="rId5"/>
    <p:sldId id="563" r:id="rId6"/>
    <p:sldId id="564" r:id="rId7"/>
    <p:sldId id="632" r:id="rId8"/>
    <p:sldId id="637" r:id="rId9"/>
    <p:sldId id="638" r:id="rId10"/>
    <p:sldId id="634" r:id="rId11"/>
    <p:sldId id="261" r:id="rId12"/>
    <p:sldId id="640" r:id="rId13"/>
    <p:sldId id="639" r:id="rId14"/>
    <p:sldId id="642" r:id="rId15"/>
    <p:sldId id="643" r:id="rId16"/>
    <p:sldId id="644" r:id="rId17"/>
    <p:sldId id="645" r:id="rId18"/>
    <p:sldId id="620" r:id="rId19"/>
    <p:sldId id="621" r:id="rId20"/>
    <p:sldId id="624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Source Sans Pro" panose="020B0503030403020204" pitchFamily="34" charset="0"/>
      <p:regular r:id="rId31"/>
      <p:bold r:id="rId32"/>
      <p:italic r:id="rId33"/>
      <p:boldItalic r:id="rId34"/>
    </p:embeddedFont>
    <p:embeddedFont>
      <p:font typeface="Stag Book" panose="02000503060000020004" charset="0"/>
      <p:regular r:id="rId35"/>
      <p:italic r:id="rId36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4809"/>
    <a:srgbClr val="E8182F"/>
    <a:srgbClr val="FFCA24"/>
    <a:srgbClr val="6E00ED"/>
    <a:srgbClr val="EA1A2F"/>
    <a:srgbClr val="47CFFF"/>
    <a:srgbClr val="E91A30"/>
    <a:srgbClr val="E38A7F"/>
    <a:srgbClr val="E66365"/>
    <a:srgbClr val="E535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FC2C2-9211-4192-B033-2AED3B37BC6B}" v="70" dt="2021-06-30T01:33:10.353"/>
    <p1510:client id="{5862D453-128D-4DB4-A0CF-C6C4F401F203}" v="2" dt="2021-08-24T14:28:17.4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86" d="100"/>
          <a:sy n="86" d="100"/>
        </p:scale>
        <p:origin x="686" y="58"/>
      </p:cViewPr>
      <p:guideLst>
        <p:guide pos="3840"/>
        <p:guide orient="horz" pos="2183"/>
      </p:guideLst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MANUEL ALBERTO GUEVARA  NAJARRO" userId="dc0839a7-ef25-445d-88fe-29223dfab4a5" providerId="ADAL" clId="{259FC2C2-9211-4192-B033-2AED3B37BC6B}"/>
    <pc:docChg chg="undo redo custSel addSld delSld modSld sldOrd">
      <pc:chgData name="MANUEL ALBERTO GUEVARA  NAJARRO" userId="dc0839a7-ef25-445d-88fe-29223dfab4a5" providerId="ADAL" clId="{259FC2C2-9211-4192-B033-2AED3B37BC6B}" dt="2021-06-30T01:35:20.315" v="2883" actId="2711"/>
      <pc:docMkLst>
        <pc:docMk/>
      </pc:docMkLst>
      <pc:sldChg chg="modSp mod">
        <pc:chgData name="MANUEL ALBERTO GUEVARA  NAJARRO" userId="dc0839a7-ef25-445d-88fe-29223dfab4a5" providerId="ADAL" clId="{259FC2C2-9211-4192-B033-2AED3B37BC6B}" dt="2021-06-30T01:34:47.505" v="2877" actId="20577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259FC2C2-9211-4192-B033-2AED3B37BC6B}" dt="2021-06-30T01:34:47.505" v="2877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add del">
        <pc:chgData name="MANUEL ALBERTO GUEVARA  NAJARRO" userId="dc0839a7-ef25-445d-88fe-29223dfab4a5" providerId="ADAL" clId="{259FC2C2-9211-4192-B033-2AED3B37BC6B}" dt="2021-06-23T22:06:17.309" v="2093" actId="22"/>
        <pc:sldMkLst>
          <pc:docMk/>
          <pc:sldMk cId="0" sldId="261"/>
        </pc:sldMkLst>
      </pc:sldChg>
      <pc:sldChg chg="addSp delSp 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1017004692" sldId="267"/>
        </pc:sldMkLst>
        <pc:spChg chg="del">
          <ac:chgData name="MANUEL ALBERTO GUEVARA  NAJARRO" userId="dc0839a7-ef25-445d-88fe-29223dfab4a5" providerId="ADAL" clId="{259FC2C2-9211-4192-B033-2AED3B37BC6B}" dt="2021-06-21T19:54:49.419" v="271" actId="478"/>
          <ac:spMkLst>
            <pc:docMk/>
            <pc:sldMk cId="1017004692" sldId="267"/>
            <ac:spMk id="3" creationId="{3D7A4BD1-A0D6-4B8E-8E33-3F389ABDE126}"/>
          </ac:spMkLst>
        </pc:spChg>
        <pc:spChg chg="add del mod">
          <ac:chgData name="MANUEL ALBERTO GUEVARA  NAJARRO" userId="dc0839a7-ef25-445d-88fe-29223dfab4a5" providerId="ADAL" clId="{259FC2C2-9211-4192-B033-2AED3B37BC6B}" dt="2021-06-21T19:54:51.229" v="273" actId="478"/>
          <ac:spMkLst>
            <pc:docMk/>
            <pc:sldMk cId="1017004692" sldId="267"/>
            <ac:spMk id="4" creationId="{496839B8-F832-48C1-8AD4-5D6212BD3BA3}"/>
          </ac:spMkLst>
        </pc:spChg>
        <pc:spChg chg="del">
          <ac:chgData name="MANUEL ALBERTO GUEVARA  NAJARRO" userId="dc0839a7-ef25-445d-88fe-29223dfab4a5" providerId="ADAL" clId="{259FC2C2-9211-4192-B033-2AED3B37BC6B}" dt="2021-06-21T19:55:35.799" v="321" actId="478"/>
          <ac:spMkLst>
            <pc:docMk/>
            <pc:sldMk cId="1017004692" sldId="267"/>
            <ac:spMk id="12" creationId="{6ED85A32-F156-4335-B7F1-A223C6834733}"/>
          </ac:spMkLst>
        </pc:spChg>
        <pc:spChg chg="mod">
          <ac:chgData name="MANUEL ALBERTO GUEVARA  NAJARRO" userId="dc0839a7-ef25-445d-88fe-29223dfab4a5" providerId="ADAL" clId="{259FC2C2-9211-4192-B033-2AED3B37BC6B}" dt="2021-06-21T19:55:41.509" v="336" actId="122"/>
          <ac:spMkLst>
            <pc:docMk/>
            <pc:sldMk cId="1017004692" sldId="267"/>
            <ac:spMk id="13" creationId="{5A600BD7-A182-4740-BA0A-E8C2E5133175}"/>
          </ac:spMkLst>
        </pc:spChg>
        <pc:spChg chg="mod">
          <ac:chgData name="MANUEL ALBERTO GUEVARA  NAJARRO" userId="dc0839a7-ef25-445d-88fe-29223dfab4a5" providerId="ADAL" clId="{259FC2C2-9211-4192-B033-2AED3B37BC6B}" dt="2021-06-21T19:55:28.469" v="301" actId="1076"/>
          <ac:spMkLst>
            <pc:docMk/>
            <pc:sldMk cId="1017004692" sldId="267"/>
            <ac:spMk id="14" creationId="{341B0C6D-87BF-44DC-A086-BAC4995F70D4}"/>
          </ac:spMkLst>
        </pc:spChg>
        <pc:picChg chg="mod">
          <ac:chgData name="MANUEL ALBERTO GUEVARA  NAJARRO" userId="dc0839a7-ef25-445d-88fe-29223dfab4a5" providerId="ADAL" clId="{259FC2C2-9211-4192-B033-2AED3B37BC6B}" dt="2021-06-21T19:55:33.989" v="320" actId="1037"/>
          <ac:picMkLst>
            <pc:docMk/>
            <pc:sldMk cId="1017004692" sldId="267"/>
            <ac:picMk id="15" creationId="{62DB92A6-E864-4529-AF6A-489CA50C51C7}"/>
          </ac:picMkLst>
        </pc:picChg>
      </pc:sldChg>
      <pc:sldChg chg="addSp delSp 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1584453485" sldId="268"/>
        </pc:sldMkLst>
        <pc:spChg chg="del mod">
          <ac:chgData name="MANUEL ALBERTO GUEVARA  NAJARRO" userId="dc0839a7-ef25-445d-88fe-29223dfab4a5" providerId="ADAL" clId="{259FC2C2-9211-4192-B033-2AED3B37BC6B}" dt="2021-06-21T19:55:48.349" v="339" actId="478"/>
          <ac:spMkLst>
            <pc:docMk/>
            <pc:sldMk cId="1584453485" sldId="268"/>
            <ac:spMk id="3" creationId="{5C0222A5-8D6F-4922-950C-FDCA0E1F8B59}"/>
          </ac:spMkLst>
        </pc:spChg>
        <pc:spChg chg="mod">
          <ac:chgData name="MANUEL ALBERTO GUEVARA  NAJARRO" userId="dc0839a7-ef25-445d-88fe-29223dfab4a5" providerId="ADAL" clId="{259FC2C2-9211-4192-B033-2AED3B37BC6B}" dt="2021-06-21T19:56:06.194" v="365" actId="1036"/>
          <ac:spMkLst>
            <pc:docMk/>
            <pc:sldMk cId="1584453485" sldId="268"/>
            <ac:spMk id="4" creationId="{977C708F-5470-4237-B1F5-F0B0BE300992}"/>
          </ac:spMkLst>
        </pc:spChg>
        <pc:spChg chg="mod">
          <ac:chgData name="MANUEL ALBERTO GUEVARA  NAJARRO" userId="dc0839a7-ef25-445d-88fe-29223dfab4a5" providerId="ADAL" clId="{259FC2C2-9211-4192-B033-2AED3B37BC6B}" dt="2021-06-21T19:55:52.059" v="342" actId="1076"/>
          <ac:spMkLst>
            <pc:docMk/>
            <pc:sldMk cId="1584453485" sldId="268"/>
            <ac:spMk id="5" creationId="{64074011-A5BB-4FA8-A7EF-037B1262AA08}"/>
          </ac:spMkLst>
        </pc:spChg>
        <pc:spChg chg="del">
          <ac:chgData name="MANUEL ALBERTO GUEVARA  NAJARRO" userId="dc0839a7-ef25-445d-88fe-29223dfab4a5" providerId="ADAL" clId="{259FC2C2-9211-4192-B033-2AED3B37BC6B}" dt="2021-06-21T19:55:58.759" v="347" actId="478"/>
          <ac:spMkLst>
            <pc:docMk/>
            <pc:sldMk cId="1584453485" sldId="268"/>
            <ac:spMk id="6" creationId="{22397FA4-8987-41EE-8068-58DADBD6CAE5}"/>
          </ac:spMkLst>
        </pc:spChg>
        <pc:spChg chg="add del mod">
          <ac:chgData name="MANUEL ALBERTO GUEVARA  NAJARRO" userId="dc0839a7-ef25-445d-88fe-29223dfab4a5" providerId="ADAL" clId="{259FC2C2-9211-4192-B033-2AED3B37BC6B}" dt="2021-06-21T19:55:50.109" v="341" actId="478"/>
          <ac:spMkLst>
            <pc:docMk/>
            <pc:sldMk cId="1584453485" sldId="268"/>
            <ac:spMk id="8" creationId="{A06066FF-D161-468E-8A9F-B436CE13A2D4}"/>
          </ac:spMkLst>
        </pc:spChg>
        <pc:picChg chg="mod">
          <ac:chgData name="MANUEL ALBERTO GUEVARA  NAJARRO" userId="dc0839a7-ef25-445d-88fe-29223dfab4a5" providerId="ADAL" clId="{259FC2C2-9211-4192-B033-2AED3B37BC6B}" dt="2021-06-21T19:56:09.789" v="378" actId="1036"/>
          <ac:picMkLst>
            <pc:docMk/>
            <pc:sldMk cId="1584453485" sldId="268"/>
            <ac:picMk id="7" creationId="{AF1A6CE6-996B-4C20-8405-001A963AC1FC}"/>
          </ac:picMkLst>
        </pc:picChg>
      </pc:sldChg>
      <pc:sldChg chg="addSp delSp modSp add del mod or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563057467" sldId="269"/>
        </pc:sldMkLst>
        <pc:spChg chg="del">
          <ac:chgData name="MANUEL ALBERTO GUEVARA  NAJARRO" userId="dc0839a7-ef25-445d-88fe-29223dfab4a5" providerId="ADAL" clId="{259FC2C2-9211-4192-B033-2AED3B37BC6B}" dt="2021-06-21T19:54:56.349" v="276" actId="478"/>
          <ac:spMkLst>
            <pc:docMk/>
            <pc:sldMk cId="563057467" sldId="269"/>
            <ac:spMk id="3" creationId="{E6C747A9-5D59-4DE5-8311-D5BE02CC4720}"/>
          </ac:spMkLst>
        </pc:spChg>
        <pc:spChg chg="mod">
          <ac:chgData name="MANUEL ALBERTO GUEVARA  NAJARRO" userId="dc0839a7-ef25-445d-88fe-29223dfab4a5" providerId="ADAL" clId="{259FC2C2-9211-4192-B033-2AED3B37BC6B}" dt="2021-06-21T19:55:43.989" v="337" actId="122"/>
          <ac:spMkLst>
            <pc:docMk/>
            <pc:sldMk cId="563057467" sldId="269"/>
            <ac:spMk id="4" creationId="{DFAA9EFA-D17B-4107-B0E6-81D04D6E2197}"/>
          </ac:spMkLst>
        </pc:spChg>
        <pc:spChg chg="mod">
          <ac:chgData name="MANUEL ALBERTO GUEVARA  NAJARRO" userId="dc0839a7-ef25-445d-88fe-29223dfab4a5" providerId="ADAL" clId="{259FC2C2-9211-4192-B033-2AED3B37BC6B}" dt="2021-06-21T19:55:00.789" v="279" actId="1076"/>
          <ac:spMkLst>
            <pc:docMk/>
            <pc:sldMk cId="563057467" sldId="269"/>
            <ac:spMk id="5" creationId="{94E0ABBA-9309-4039-8BB8-CBB2CFABCEDC}"/>
          </ac:spMkLst>
        </pc:spChg>
        <pc:spChg chg="del">
          <ac:chgData name="MANUEL ALBERTO GUEVARA  NAJARRO" userId="dc0839a7-ef25-445d-88fe-29223dfab4a5" providerId="ADAL" clId="{259FC2C2-9211-4192-B033-2AED3B37BC6B}" dt="2021-06-21T19:55:04.039" v="281" actId="478"/>
          <ac:spMkLst>
            <pc:docMk/>
            <pc:sldMk cId="563057467" sldId="269"/>
            <ac:spMk id="6" creationId="{C7FC5139-0293-4947-973D-D242B66610A8}"/>
          </ac:spMkLst>
        </pc:spChg>
        <pc:spChg chg="add del mod">
          <ac:chgData name="MANUEL ALBERTO GUEVARA  NAJARRO" userId="dc0839a7-ef25-445d-88fe-29223dfab4a5" providerId="ADAL" clId="{259FC2C2-9211-4192-B033-2AED3B37BC6B}" dt="2021-06-21T19:54:58.229" v="278" actId="478"/>
          <ac:spMkLst>
            <pc:docMk/>
            <pc:sldMk cId="563057467" sldId="269"/>
            <ac:spMk id="7" creationId="{5C46ED95-3276-408A-B560-0D06EF791C29}"/>
          </ac:spMkLst>
        </pc:spChg>
        <pc:picChg chg="mod">
          <ac:chgData name="MANUEL ALBERTO GUEVARA  NAJARRO" userId="dc0839a7-ef25-445d-88fe-29223dfab4a5" providerId="ADAL" clId="{259FC2C2-9211-4192-B033-2AED3B37BC6B}" dt="2021-06-21T19:55:21.347" v="286" actId="1035"/>
          <ac:picMkLst>
            <pc:docMk/>
            <pc:sldMk cId="563057467" sldId="269"/>
            <ac:picMk id="12" creationId="{8A951DF2-B469-4447-AB05-30CB6F5D0A00}"/>
          </ac:picMkLst>
        </pc:picChg>
      </pc:sldChg>
      <pc:sldChg chg="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4249057185" sldId="277"/>
        </pc:sldMkLst>
        <pc:spChg chg="mod">
          <ac:chgData name="MANUEL ALBERTO GUEVARA  NAJARRO" userId="dc0839a7-ef25-445d-88fe-29223dfab4a5" providerId="ADAL" clId="{259FC2C2-9211-4192-B033-2AED3B37BC6B}" dt="2021-06-21T20:10:25.548" v="828" actId="207"/>
          <ac:spMkLst>
            <pc:docMk/>
            <pc:sldMk cId="4249057185" sldId="277"/>
            <ac:spMk id="3" creationId="{A6708B30-8D63-44B2-94F3-B327F71F6CE2}"/>
          </ac:spMkLst>
        </pc:spChg>
        <pc:spChg chg="mod">
          <ac:chgData name="MANUEL ALBERTO GUEVARA  NAJARRO" userId="dc0839a7-ef25-445d-88fe-29223dfab4a5" providerId="ADAL" clId="{259FC2C2-9211-4192-B033-2AED3B37BC6B}" dt="2021-06-21T20:10:37.368" v="831" actId="1076"/>
          <ac:spMkLst>
            <pc:docMk/>
            <pc:sldMk cId="4249057185" sldId="277"/>
            <ac:spMk id="4" creationId="{5D923F6D-B348-4CB5-A4BC-7FD2368A44AB}"/>
          </ac:spMkLst>
        </pc:spChg>
        <pc:picChg chg="mod">
          <ac:chgData name="MANUEL ALBERTO GUEVARA  NAJARRO" userId="dc0839a7-ef25-445d-88fe-29223dfab4a5" providerId="ADAL" clId="{259FC2C2-9211-4192-B033-2AED3B37BC6B}" dt="2021-06-21T20:10:43.705" v="833" actId="14100"/>
          <ac:picMkLst>
            <pc:docMk/>
            <pc:sldMk cId="4249057185" sldId="277"/>
            <ac:picMk id="6" creationId="{96B49076-1200-4680-AD9F-A501D0B8A748}"/>
          </ac:picMkLst>
        </pc:picChg>
      </pc:sldChg>
      <pc:sldChg chg="addSp delSp modSp add del mod modClrScheme chgLayout">
        <pc:chgData name="MANUEL ALBERTO GUEVARA  NAJARRO" userId="dc0839a7-ef25-445d-88fe-29223dfab4a5" providerId="ADAL" clId="{259FC2C2-9211-4192-B033-2AED3B37BC6B}" dt="2021-06-21T20:42:03.633" v="1662" actId="47"/>
        <pc:sldMkLst>
          <pc:docMk/>
          <pc:sldMk cId="3537948063" sldId="484"/>
        </pc:sldMkLst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2" creationId="{3851387D-8B96-4D7C-8F2F-8402B2644646}"/>
          </ac:spMkLst>
        </pc:spChg>
        <pc:spChg chg="mod ord">
          <ac:chgData name="MANUEL ALBERTO GUEVARA  NAJARRO" userId="dc0839a7-ef25-445d-88fe-29223dfab4a5" providerId="ADAL" clId="{259FC2C2-9211-4192-B033-2AED3B37BC6B}" dt="2021-06-21T20:34:28.766" v="1358" actId="27636"/>
          <ac:spMkLst>
            <pc:docMk/>
            <pc:sldMk cId="3537948063" sldId="484"/>
            <ac:spMk id="3" creationId="{AE7F33B4-B668-4D72-840D-88669FB5BE56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4" creationId="{1A60A0E2-AA40-4720-98DF-9C42905D3BE2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5" creationId="{104D622E-86B5-4247-8DDE-06AE33A7947C}"/>
          </ac:spMkLst>
        </pc:spChg>
        <pc:spChg chg="del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7" creationId="{B4B94EA6-E0D3-4008-BB4F-662BCA35A7B0}"/>
          </ac:spMkLst>
        </pc:spChg>
        <pc:graphicFrameChg chg="mod ord">
          <ac:chgData name="MANUEL ALBERTO GUEVARA  NAJARRO" userId="dc0839a7-ef25-445d-88fe-29223dfab4a5" providerId="ADAL" clId="{259FC2C2-9211-4192-B033-2AED3B37BC6B}" dt="2021-06-21T20:34:28.634" v="1356" actId="700"/>
          <ac:graphicFrameMkLst>
            <pc:docMk/>
            <pc:sldMk cId="3537948063" sldId="484"/>
            <ac:graphicFrameMk id="8" creationId="{D38C4774-DAA3-4B7D-9E00-900EF8A611FC}"/>
          </ac:graphicFrameMkLst>
        </pc:graphicFrameChg>
      </pc:sldChg>
      <pc:sldChg chg="addSp delSp modSp add del mod modClrScheme chgLayout">
        <pc:chgData name="MANUEL ALBERTO GUEVARA  NAJARRO" userId="dc0839a7-ef25-445d-88fe-29223dfab4a5" providerId="ADAL" clId="{259FC2C2-9211-4192-B033-2AED3B37BC6B}" dt="2021-06-21T20:42:09.194" v="1664" actId="47"/>
        <pc:sldMkLst>
          <pc:docMk/>
          <pc:sldMk cId="3488454948" sldId="485"/>
        </pc:sldMkLst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2" creationId="{BA23A1C9-99A5-4D3E-90D2-1FD8756DC575}"/>
          </ac:spMkLst>
        </pc:spChg>
        <pc:spChg chg="mod ord">
          <ac:chgData name="MANUEL ALBERTO GUEVARA  NAJARRO" userId="dc0839a7-ef25-445d-88fe-29223dfab4a5" providerId="ADAL" clId="{259FC2C2-9211-4192-B033-2AED3B37BC6B}" dt="2021-06-21T20:34:28.772" v="1359" actId="27636"/>
          <ac:spMkLst>
            <pc:docMk/>
            <pc:sldMk cId="3488454948" sldId="485"/>
            <ac:spMk id="3" creationId="{AE7F33B4-B668-4D72-840D-88669FB5BE56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4" creationId="{70160049-8C3D-4370-8996-DFFF214C1788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5" creationId="{D905E376-D938-4E71-BACC-6D8AEB7F66CF}"/>
          </ac:spMkLst>
        </pc:spChg>
        <pc:spChg chg="del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7" creationId="{B4B94EA6-E0D3-4008-BB4F-662BCA35A7B0}"/>
          </ac:spMkLst>
        </pc:spChg>
        <pc:graphicFrameChg chg="mod ord">
          <ac:chgData name="MANUEL ALBERTO GUEVARA  NAJARRO" userId="dc0839a7-ef25-445d-88fe-29223dfab4a5" providerId="ADAL" clId="{259FC2C2-9211-4192-B033-2AED3B37BC6B}" dt="2021-06-21T20:34:28.634" v="1356" actId="700"/>
          <ac:graphicFrameMkLst>
            <pc:docMk/>
            <pc:sldMk cId="3488454948" sldId="485"/>
            <ac:graphicFrameMk id="8" creationId="{D38C4774-DAA3-4B7D-9E00-900EF8A611FC}"/>
          </ac:graphicFrameMkLst>
        </pc:graphicFrameChg>
      </pc:sldChg>
      <pc:sldChg chg="addSp delSp modSp add del mod ord modClrScheme chgLayout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3792818299" sldId="486"/>
        </pc:sldMkLst>
        <pc:spChg chg="del mod ord">
          <ac:chgData name="MANUEL ALBERTO GUEVARA  NAJARRO" userId="dc0839a7-ef25-445d-88fe-29223dfab4a5" providerId="ADAL" clId="{259FC2C2-9211-4192-B033-2AED3B37BC6B}" dt="2021-06-21T20:34:41.155" v="1402" actId="478"/>
          <ac:spMkLst>
            <pc:docMk/>
            <pc:sldMk cId="3792818299" sldId="486"/>
            <ac:spMk id="3" creationId="{AE7F33B4-B668-4D72-840D-88669FB5BE56}"/>
          </ac:spMkLst>
        </pc:spChg>
        <pc:spChg chg="add mod ord">
          <ac:chgData name="MANUEL ALBERTO GUEVARA  NAJARRO" userId="dc0839a7-ef25-445d-88fe-29223dfab4a5" providerId="ADAL" clId="{259FC2C2-9211-4192-B033-2AED3B37BC6B}" dt="2021-06-21T20:34:43.569" v="1403"/>
          <ac:spMkLst>
            <pc:docMk/>
            <pc:sldMk cId="3792818299" sldId="486"/>
            <ac:spMk id="4" creationId="{6AA25C89-8AE3-449E-9ABE-62DAB3E8C53B}"/>
          </ac:spMkLst>
        </pc:spChg>
        <pc:spChg chg="mod">
          <ac:chgData name="MANUEL ALBERTO GUEVARA  NAJARRO" userId="dc0839a7-ef25-445d-88fe-29223dfab4a5" providerId="ADAL" clId="{259FC2C2-9211-4192-B033-2AED3B37BC6B}" dt="2021-06-21T20:39:42.424" v="1572" actId="14100"/>
          <ac:spMkLst>
            <pc:docMk/>
            <pc:sldMk cId="3792818299" sldId="486"/>
            <ac:spMk id="6" creationId="{468B2E2E-DF8F-4765-879F-A4430ADA89A9}"/>
          </ac:spMkLst>
        </pc:spChg>
        <pc:spChg chg="del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792818299" sldId="486"/>
            <ac:spMk id="7" creationId="{B4B94EA6-E0D3-4008-BB4F-662BCA35A7B0}"/>
          </ac:spMkLst>
        </pc:spChg>
        <pc:spChg chg="mod">
          <ac:chgData name="MANUEL ALBERTO GUEVARA  NAJARRO" userId="dc0839a7-ef25-445d-88fe-29223dfab4a5" providerId="ADAL" clId="{259FC2C2-9211-4192-B033-2AED3B37BC6B}" dt="2021-06-21T20:38:55.009" v="1538" actId="207"/>
          <ac:spMkLst>
            <pc:docMk/>
            <pc:sldMk cId="3792818299" sldId="486"/>
            <ac:spMk id="9" creationId="{F639BF2C-2DB7-4934-8FAC-3F92E40DC938}"/>
          </ac:spMkLst>
        </pc:spChg>
        <pc:spChg chg="mod ord">
          <ac:chgData name="MANUEL ALBERTO GUEVARA  NAJARRO" userId="dc0839a7-ef25-445d-88fe-29223dfab4a5" providerId="ADAL" clId="{259FC2C2-9211-4192-B033-2AED3B37BC6B}" dt="2021-06-21T20:36:32.034" v="1465" actId="1035"/>
          <ac:spMkLst>
            <pc:docMk/>
            <pc:sldMk cId="3792818299" sldId="486"/>
            <ac:spMk id="10" creationId="{41C1E303-6228-4BC3-B627-F6D186EB5846}"/>
          </ac:spMkLst>
        </pc:spChg>
        <pc:spChg chg="del mod">
          <ac:chgData name="MANUEL ALBERTO GUEVARA  NAJARRO" userId="dc0839a7-ef25-445d-88fe-29223dfab4a5" providerId="ADAL" clId="{259FC2C2-9211-4192-B033-2AED3B37BC6B}" dt="2021-06-21T20:35:42.945" v="1446" actId="478"/>
          <ac:spMkLst>
            <pc:docMk/>
            <pc:sldMk cId="3792818299" sldId="486"/>
            <ac:spMk id="11" creationId="{D62F2EA6-5E3F-45C5-BE96-3E84C50930A5}"/>
          </ac:spMkLst>
        </pc:spChg>
        <pc:spChg chg="del mod">
          <ac:chgData name="MANUEL ALBERTO GUEVARA  NAJARRO" userId="dc0839a7-ef25-445d-88fe-29223dfab4a5" providerId="ADAL" clId="{259FC2C2-9211-4192-B033-2AED3B37BC6B}" dt="2021-06-21T20:36:03.659" v="1450" actId="478"/>
          <ac:spMkLst>
            <pc:docMk/>
            <pc:sldMk cId="3792818299" sldId="486"/>
            <ac:spMk id="12" creationId="{FCF1E3B3-B920-41FA-9F8D-69F92E00D299}"/>
          </ac:spMkLst>
        </pc:spChg>
        <pc:spChg chg="del mod">
          <ac:chgData name="MANUEL ALBERTO GUEVARA  NAJARRO" userId="dc0839a7-ef25-445d-88fe-29223dfab4a5" providerId="ADAL" clId="{259FC2C2-9211-4192-B033-2AED3B37BC6B}" dt="2021-06-21T20:35:45.084" v="1447" actId="478"/>
          <ac:spMkLst>
            <pc:docMk/>
            <pc:sldMk cId="3792818299" sldId="486"/>
            <ac:spMk id="13" creationId="{68028F5B-B0B0-4F48-825F-F0E76A99FEB8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5" creationId="{25913B29-2F7C-43BA-A58E-3E004EA2605A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6" creationId="{06F29A79-0F8F-42EF-8A3D-142EA14CE47C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7" creationId="{52933E1B-7F4F-4330-84C1-35669A98D1A7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8" creationId="{68027BEE-98B7-4532-921A-1F498FCEEBA8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9" creationId="{1D444702-9B25-49D8-87E5-2A356AA1924D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0" creationId="{84213A22-3819-40DB-8234-4B58F9E31D20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2" creationId="{28FB048F-8A10-4B6F-9155-2E5125C05589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3" creationId="{B6AE13FD-1E8D-456B-8F0E-6DBB425D6175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4" creationId="{4B413A43-ED9D-4F9D-8948-C3E022F576AF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5" creationId="{8712CE23-4CA4-48D5-BAC8-06BAACB98B47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6" creationId="{7DF272DA-F611-49C6-91AC-CF062931EA19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7" creationId="{10A29126-185F-4BB3-9E16-D2219CB2123B}"/>
          </ac:spMkLst>
        </pc:spChg>
        <pc:spChg chg="add del mod ord">
          <ac:chgData name="MANUEL ALBERTO GUEVARA  NAJARRO" userId="dc0839a7-ef25-445d-88fe-29223dfab4a5" providerId="ADAL" clId="{259FC2C2-9211-4192-B033-2AED3B37BC6B}" dt="2021-06-21T20:34:45.505" v="1404" actId="478"/>
          <ac:spMkLst>
            <pc:docMk/>
            <pc:sldMk cId="3792818299" sldId="486"/>
            <ac:spMk id="28" creationId="{21886F09-C4CA-47D2-B0FF-2CB1EC85ACCA}"/>
          </ac:spMkLst>
        </pc:spChg>
        <pc:spChg chg="add mod ord">
          <ac:chgData name="MANUEL ALBERTO GUEVARA  NAJARRO" userId="dc0839a7-ef25-445d-88fe-29223dfab4a5" providerId="ADAL" clId="{259FC2C2-9211-4192-B033-2AED3B37BC6B}" dt="2021-06-21T20:34:37.045" v="1400" actId="20577"/>
          <ac:spMkLst>
            <pc:docMk/>
            <pc:sldMk cId="3792818299" sldId="486"/>
            <ac:spMk id="29" creationId="{E923F191-ADA5-407E-BADE-6704F813E24A}"/>
          </ac:spMkLst>
        </pc:spChg>
        <pc:spChg chg="add mod">
          <ac:chgData name="MANUEL ALBERTO GUEVARA  NAJARRO" userId="dc0839a7-ef25-445d-88fe-29223dfab4a5" providerId="ADAL" clId="{259FC2C2-9211-4192-B033-2AED3B37BC6B}" dt="2021-06-21T20:51:15.070" v="1777" actId="20577"/>
          <ac:spMkLst>
            <pc:docMk/>
            <pc:sldMk cId="3792818299" sldId="486"/>
            <ac:spMk id="31" creationId="{D7660AED-0D03-4071-9C0A-E0FD8364175C}"/>
          </ac:spMkLst>
        </pc:spChg>
        <pc:spChg chg="mod">
          <ac:chgData name="MANUEL ALBERTO GUEVARA  NAJARRO" userId="dc0839a7-ef25-445d-88fe-29223dfab4a5" providerId="ADAL" clId="{259FC2C2-9211-4192-B033-2AED3B37BC6B}" dt="2021-06-21T20:37:27.680" v="1503"/>
          <ac:spMkLst>
            <pc:docMk/>
            <pc:sldMk cId="3792818299" sldId="486"/>
            <ac:spMk id="33" creationId="{2106DC33-E82F-456A-AA7D-F152111E6123}"/>
          </ac:spMkLst>
        </pc:spChg>
        <pc:spChg chg="mod">
          <ac:chgData name="MANUEL ALBERTO GUEVARA  NAJARRO" userId="dc0839a7-ef25-445d-88fe-29223dfab4a5" providerId="ADAL" clId="{259FC2C2-9211-4192-B033-2AED3B37BC6B}" dt="2021-06-21T20:37:27.680" v="1503"/>
          <ac:spMkLst>
            <pc:docMk/>
            <pc:sldMk cId="3792818299" sldId="486"/>
            <ac:spMk id="34" creationId="{45677816-4F6B-42FF-90C3-5989673817A7}"/>
          </ac:spMkLst>
        </pc:spChg>
        <pc:spChg chg="mod">
          <ac:chgData name="MANUEL ALBERTO GUEVARA  NAJARRO" userId="dc0839a7-ef25-445d-88fe-29223dfab4a5" providerId="ADAL" clId="{259FC2C2-9211-4192-B033-2AED3B37BC6B}" dt="2021-06-21T20:37:27.680" v="1503"/>
          <ac:spMkLst>
            <pc:docMk/>
            <pc:sldMk cId="3792818299" sldId="486"/>
            <ac:spMk id="35" creationId="{68BBFD59-5D1E-4859-BBB8-108295D193F3}"/>
          </ac:spMkLst>
        </pc:spChg>
        <pc:spChg chg="mod">
          <ac:chgData name="MANUEL ALBERTO GUEVARA  NAJARRO" userId="dc0839a7-ef25-445d-88fe-29223dfab4a5" providerId="ADAL" clId="{259FC2C2-9211-4192-B033-2AED3B37BC6B}" dt="2021-06-21T20:40:09.994" v="1578" actId="33524"/>
          <ac:spMkLst>
            <pc:docMk/>
            <pc:sldMk cId="3792818299" sldId="486"/>
            <ac:spMk id="40" creationId="{B179D5EA-69B8-4F01-8DE0-5F1A536912FB}"/>
          </ac:spMkLst>
        </pc:spChg>
        <pc:spChg chg="mod">
          <ac:chgData name="MANUEL ALBERTO GUEVARA  NAJARRO" userId="dc0839a7-ef25-445d-88fe-29223dfab4a5" providerId="ADAL" clId="{259FC2C2-9211-4192-B033-2AED3B37BC6B}" dt="2021-06-21T20:39:34.414" v="1570" actId="14100"/>
          <ac:spMkLst>
            <pc:docMk/>
            <pc:sldMk cId="3792818299" sldId="486"/>
            <ac:spMk id="41" creationId="{4AB5027F-83AC-423E-81F3-4DB20DADE3CF}"/>
          </ac:spMkLst>
        </pc:spChg>
        <pc:spChg chg="mod">
          <ac:chgData name="MANUEL ALBERTO GUEVARA  NAJARRO" userId="dc0839a7-ef25-445d-88fe-29223dfab4a5" providerId="ADAL" clId="{259FC2C2-9211-4192-B033-2AED3B37BC6B}" dt="2021-06-21T20:38:47.914" v="1537" actId="207"/>
          <ac:spMkLst>
            <pc:docMk/>
            <pc:sldMk cId="3792818299" sldId="486"/>
            <ac:spMk id="42" creationId="{9AC16476-C8E0-4A97-A3FE-331BFD664D8F}"/>
          </ac:spMkLst>
        </pc:spChg>
        <pc:spChg chg="mod">
          <ac:chgData name="MANUEL ALBERTO GUEVARA  NAJARRO" userId="dc0839a7-ef25-445d-88fe-29223dfab4a5" providerId="ADAL" clId="{259FC2C2-9211-4192-B033-2AED3B37BC6B}" dt="2021-06-21T20:39:08.534" v="1553" actId="20577"/>
          <ac:spMkLst>
            <pc:docMk/>
            <pc:sldMk cId="3792818299" sldId="486"/>
            <ac:spMk id="43" creationId="{3795E33F-6A3F-46D3-A576-166CE70EFDBD}"/>
          </ac:spMkLst>
        </pc:spChg>
        <pc:spChg chg="mod">
          <ac:chgData name="MANUEL ALBERTO GUEVARA  NAJARRO" userId="dc0839a7-ef25-445d-88fe-29223dfab4a5" providerId="ADAL" clId="{259FC2C2-9211-4192-B033-2AED3B37BC6B}" dt="2021-06-21T20:40:23.264" v="1584" actId="1035"/>
          <ac:spMkLst>
            <pc:docMk/>
            <pc:sldMk cId="3792818299" sldId="486"/>
            <ac:spMk id="46" creationId="{9A170F2E-5BDF-4A77-8383-19E7C5A38678}"/>
          </ac:spMkLst>
        </pc:spChg>
        <pc:spChg chg="mod">
          <ac:chgData name="MANUEL ALBERTO GUEVARA  NAJARRO" userId="dc0839a7-ef25-445d-88fe-29223dfab4a5" providerId="ADAL" clId="{259FC2C2-9211-4192-B033-2AED3B37BC6B}" dt="2021-06-21T20:39:38.694" v="1571" actId="14100"/>
          <ac:spMkLst>
            <pc:docMk/>
            <pc:sldMk cId="3792818299" sldId="486"/>
            <ac:spMk id="47" creationId="{9CF95B25-B649-42F6-A859-2BDB8695DE9F}"/>
          </ac:spMkLst>
        </pc:spChg>
        <pc:spChg chg="mod">
          <ac:chgData name="MANUEL ALBERTO GUEVARA  NAJARRO" userId="dc0839a7-ef25-445d-88fe-29223dfab4a5" providerId="ADAL" clId="{259FC2C2-9211-4192-B033-2AED3B37BC6B}" dt="2021-06-21T20:38:04.625" v="1530" actId="207"/>
          <ac:spMkLst>
            <pc:docMk/>
            <pc:sldMk cId="3792818299" sldId="486"/>
            <ac:spMk id="48" creationId="{96DB0810-C0A4-470A-A69B-6408AF0D9347}"/>
          </ac:spMkLst>
        </pc:spChg>
        <pc:spChg chg="mod">
          <ac:chgData name="MANUEL ALBERTO GUEVARA  NAJARRO" userId="dc0839a7-ef25-445d-88fe-29223dfab4a5" providerId="ADAL" clId="{259FC2C2-9211-4192-B033-2AED3B37BC6B}" dt="2021-06-21T20:40:27.274" v="1594" actId="20577"/>
          <ac:spMkLst>
            <pc:docMk/>
            <pc:sldMk cId="3792818299" sldId="486"/>
            <ac:spMk id="49" creationId="{5C6FB989-EA43-4A65-89C8-05CED850A7FD}"/>
          </ac:spMkLst>
        </pc:spChg>
        <pc:grpChg chg="add del mod">
          <ac:chgData name="MANUEL ALBERTO GUEVARA  NAJARRO" userId="dc0839a7-ef25-445d-88fe-29223dfab4a5" providerId="ADAL" clId="{259FC2C2-9211-4192-B033-2AED3B37BC6B}" dt="2021-06-21T20:35:51.741" v="1448" actId="165"/>
          <ac:grpSpMkLst>
            <pc:docMk/>
            <pc:sldMk cId="3792818299" sldId="486"/>
            <ac:grpSpMk id="2" creationId="{396E8210-05C5-4B87-8A9A-51D8FAB179A9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37:37.352" v="1507" actId="164"/>
          <ac:grpSpMkLst>
            <pc:docMk/>
            <pc:sldMk cId="3792818299" sldId="486"/>
            <ac:grpSpMk id="5" creationId="{B09E58E3-8FC6-4762-ADC0-21571DB95283}"/>
          </ac:grpSpMkLst>
        </pc:grpChg>
        <pc:grpChg chg="add del mod topLvl">
          <ac:chgData name="MANUEL ALBERTO GUEVARA  NAJARRO" userId="dc0839a7-ef25-445d-88fe-29223dfab4a5" providerId="ADAL" clId="{259FC2C2-9211-4192-B033-2AED3B37BC6B}" dt="2021-06-21T20:37:01.335" v="1498" actId="478"/>
          <ac:grpSpMkLst>
            <pc:docMk/>
            <pc:sldMk cId="3792818299" sldId="486"/>
            <ac:grpSpMk id="14" creationId="{D7006EF2-F3E9-4B3E-9CCE-39DC9336DA10}"/>
          </ac:grpSpMkLst>
        </pc:grpChg>
        <pc:grpChg chg="add del mod topLvl">
          <ac:chgData name="MANUEL ALBERTO GUEVARA  NAJARRO" userId="dc0839a7-ef25-445d-88fe-29223dfab4a5" providerId="ADAL" clId="{259FC2C2-9211-4192-B033-2AED3B37BC6B}" dt="2021-06-21T20:37:01.335" v="1498" actId="478"/>
          <ac:grpSpMkLst>
            <pc:docMk/>
            <pc:sldMk cId="3792818299" sldId="486"/>
            <ac:grpSpMk id="21" creationId="{FD0FEC0B-E02A-4C0C-95BB-222E3B1AFA23}"/>
          </ac:grpSpMkLst>
        </pc:grpChg>
        <pc:grpChg chg="add del mod">
          <ac:chgData name="MANUEL ALBERTO GUEVARA  NAJARRO" userId="dc0839a7-ef25-445d-88fe-29223dfab4a5" providerId="ADAL" clId="{259FC2C2-9211-4192-B033-2AED3B37BC6B}" dt="2021-06-21T20:37:28.801" v="1504"/>
          <ac:grpSpMkLst>
            <pc:docMk/>
            <pc:sldMk cId="3792818299" sldId="486"/>
            <ac:grpSpMk id="32" creationId="{2887DEB5-C3FD-4395-8335-0D1EDAB0EF63}"/>
          </ac:grpSpMkLst>
        </pc:grpChg>
        <pc:grpChg chg="add mod">
          <ac:chgData name="MANUEL ALBERTO GUEVARA  NAJARRO" userId="dc0839a7-ef25-445d-88fe-29223dfab4a5" providerId="ADAL" clId="{259FC2C2-9211-4192-B033-2AED3B37BC6B}" dt="2021-06-21T20:39:59.974" v="1577" actId="1038"/>
          <ac:grpSpMkLst>
            <pc:docMk/>
            <pc:sldMk cId="3792818299" sldId="486"/>
            <ac:grpSpMk id="37" creationId="{2D1205E3-8405-4E57-B4E3-F670332807FC}"/>
          </ac:grpSpMkLst>
        </pc:grpChg>
        <pc:grpChg chg="add mod">
          <ac:chgData name="MANUEL ALBERTO GUEVARA  NAJARRO" userId="dc0839a7-ef25-445d-88fe-29223dfab4a5" providerId="ADAL" clId="{259FC2C2-9211-4192-B033-2AED3B37BC6B}" dt="2021-06-21T20:39:59.974" v="1577" actId="1038"/>
          <ac:grpSpMkLst>
            <pc:docMk/>
            <pc:sldMk cId="3792818299" sldId="486"/>
            <ac:grpSpMk id="38" creationId="{DD2C0332-D26E-4AD7-BCA7-149C3492E30A}"/>
          </ac:grpSpMkLst>
        </pc:grpChg>
        <pc:grpChg chg="mod">
          <ac:chgData name="MANUEL ALBERTO GUEVARA  NAJARRO" userId="dc0839a7-ef25-445d-88fe-29223dfab4a5" providerId="ADAL" clId="{259FC2C2-9211-4192-B033-2AED3B37BC6B}" dt="2021-06-21T20:37:38.104" v="1508"/>
          <ac:grpSpMkLst>
            <pc:docMk/>
            <pc:sldMk cId="3792818299" sldId="486"/>
            <ac:grpSpMk id="39" creationId="{BF9CDFDC-E6F5-4C99-8E9C-7C2305BEFFFE}"/>
          </ac:grpSpMkLst>
        </pc:grpChg>
        <pc:grpChg chg="add mod">
          <ac:chgData name="MANUEL ALBERTO GUEVARA  NAJARRO" userId="dc0839a7-ef25-445d-88fe-29223dfab4a5" providerId="ADAL" clId="{259FC2C2-9211-4192-B033-2AED3B37BC6B}" dt="2021-06-21T20:39:59.974" v="1577" actId="1038"/>
          <ac:grpSpMkLst>
            <pc:docMk/>
            <pc:sldMk cId="3792818299" sldId="486"/>
            <ac:grpSpMk id="44" creationId="{A9F060B7-1389-4FD5-B9FE-64E73E6F3C9C}"/>
          </ac:grpSpMkLst>
        </pc:grpChg>
        <pc:grpChg chg="mod">
          <ac:chgData name="MANUEL ALBERTO GUEVARA  NAJARRO" userId="dc0839a7-ef25-445d-88fe-29223dfab4a5" providerId="ADAL" clId="{259FC2C2-9211-4192-B033-2AED3B37BC6B}" dt="2021-06-21T20:37:56.064" v="1528"/>
          <ac:grpSpMkLst>
            <pc:docMk/>
            <pc:sldMk cId="3792818299" sldId="486"/>
            <ac:grpSpMk id="45" creationId="{61EDB240-B43C-491C-83DF-5CCAEF8F7896}"/>
          </ac:grpSpMkLst>
        </pc:grpChg>
        <pc:graphicFrameChg chg="del mod ord modGraphic">
          <ac:chgData name="MANUEL ALBERTO GUEVARA  NAJARRO" userId="dc0839a7-ef25-445d-88fe-29223dfab4a5" providerId="ADAL" clId="{259FC2C2-9211-4192-B033-2AED3B37BC6B}" dt="2021-06-21T20:38:10.304" v="1531" actId="478"/>
          <ac:graphicFrameMkLst>
            <pc:docMk/>
            <pc:sldMk cId="3792818299" sldId="486"/>
            <ac:graphicFrameMk id="8" creationId="{D38C4774-DAA3-4B7D-9E00-900EF8A611FC}"/>
          </ac:graphicFrameMkLst>
        </pc:graphicFrameChg>
        <pc:picChg chg="add del">
          <ac:chgData name="MANUEL ALBERTO GUEVARA  NAJARRO" userId="dc0839a7-ef25-445d-88fe-29223dfab4a5" providerId="ADAL" clId="{259FC2C2-9211-4192-B033-2AED3B37BC6B}" dt="2021-06-21T20:37:32.386" v="1506"/>
          <ac:picMkLst>
            <pc:docMk/>
            <pc:sldMk cId="3792818299" sldId="486"/>
            <ac:picMk id="36" creationId="{AA089EC7-555E-4B1D-8FC9-62DDB2DD5BE3}"/>
          </ac:picMkLst>
        </pc:picChg>
      </pc:sldChg>
      <pc:sldChg chg="addSp delSp modSp add del mod modClrScheme chgLayout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2396071402" sldId="487"/>
        </pc:sldMkLst>
        <pc:spChg chg="del mod ord">
          <ac:chgData name="MANUEL ALBERTO GUEVARA  NAJARRO" userId="dc0839a7-ef25-445d-88fe-29223dfab4a5" providerId="ADAL" clId="{259FC2C2-9211-4192-B033-2AED3B37BC6B}" dt="2021-06-21T20:28:17.685" v="1272" actId="478"/>
          <ac:spMkLst>
            <pc:docMk/>
            <pc:sldMk cId="2396071402" sldId="487"/>
            <ac:spMk id="2" creationId="{A3E2CE80-7D88-45C7-9209-A87996229F1C}"/>
          </ac:spMkLst>
        </pc:spChg>
        <pc:spChg chg="add mod ord">
          <ac:chgData name="MANUEL ALBERTO GUEVARA  NAJARRO" userId="dc0839a7-ef25-445d-88fe-29223dfab4a5" providerId="ADAL" clId="{259FC2C2-9211-4192-B033-2AED3B37BC6B}" dt="2021-06-21T20:28:15.045" v="1271"/>
          <ac:spMkLst>
            <pc:docMk/>
            <pc:sldMk cId="2396071402" sldId="487"/>
            <ac:spMk id="3" creationId="{AAB6A0D1-6D7D-460F-ACD1-0DDB0986A1CD}"/>
          </ac:spMkLst>
        </pc:spChg>
        <pc:spChg chg="del mod ord">
          <ac:chgData name="MANUEL ALBERTO GUEVARA  NAJARRO" userId="dc0839a7-ef25-445d-88fe-29223dfab4a5" providerId="ADAL" clId="{259FC2C2-9211-4192-B033-2AED3B37BC6B}" dt="2021-06-21T20:28:08.746" v="1268" actId="700"/>
          <ac:spMkLst>
            <pc:docMk/>
            <pc:sldMk cId="2396071402" sldId="487"/>
            <ac:spMk id="4" creationId="{22FAF23F-7554-472A-A5D6-46322134124B}"/>
          </ac:spMkLst>
        </pc:spChg>
        <pc:spChg chg="add del mod ord">
          <ac:chgData name="MANUEL ALBERTO GUEVARA  NAJARRO" userId="dc0839a7-ef25-445d-88fe-29223dfab4a5" providerId="ADAL" clId="{259FC2C2-9211-4192-B033-2AED3B37BC6B}" dt="2021-06-21T20:28:38.825" v="1330" actId="478"/>
          <ac:spMkLst>
            <pc:docMk/>
            <pc:sldMk cId="2396071402" sldId="487"/>
            <ac:spMk id="5" creationId="{9AF5F81A-A67C-4FB1-928C-E81CB1A99D48}"/>
          </ac:spMkLst>
        </pc:spChg>
        <pc:spChg chg="add mod ord">
          <ac:chgData name="MANUEL ALBERTO GUEVARA  NAJARRO" userId="dc0839a7-ef25-445d-88fe-29223dfab4a5" providerId="ADAL" clId="{259FC2C2-9211-4192-B033-2AED3B37BC6B}" dt="2021-06-21T20:28:30.376" v="1329" actId="20577"/>
          <ac:spMkLst>
            <pc:docMk/>
            <pc:sldMk cId="2396071402" sldId="487"/>
            <ac:spMk id="7" creationId="{3B42E46F-4B36-4693-B7C9-FA0720835F98}"/>
          </ac:spMkLst>
        </pc:spChg>
        <pc:graphicFrameChg chg="mod">
          <ac:chgData name="MANUEL ALBERTO GUEVARA  NAJARRO" userId="dc0839a7-ef25-445d-88fe-29223dfab4a5" providerId="ADAL" clId="{259FC2C2-9211-4192-B033-2AED3B37BC6B}" dt="2021-06-21T20:29:41.366" v="1342" actId="207"/>
          <ac:graphicFrameMkLst>
            <pc:docMk/>
            <pc:sldMk cId="2396071402" sldId="487"/>
            <ac:graphicFrameMk id="6" creationId="{00000000-0000-0000-0000-000000000000}"/>
          </ac:graphicFrameMkLst>
        </pc:graphicFrameChg>
      </pc:sldChg>
      <pc:sldChg chg="modSp mod">
        <pc:chgData name="MANUEL ALBERTO GUEVARA  NAJARRO" userId="dc0839a7-ef25-445d-88fe-29223dfab4a5" providerId="ADAL" clId="{259FC2C2-9211-4192-B033-2AED3B37BC6B}" dt="2021-06-30T01:34:33.351" v="2873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259FC2C2-9211-4192-B033-2AED3B37BC6B}" dt="2021-06-30T01:34:33.351" v="2873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MANUEL ALBERTO GUEVARA  NAJARRO" userId="dc0839a7-ef25-445d-88fe-29223dfab4a5" providerId="ADAL" clId="{259FC2C2-9211-4192-B033-2AED3B37BC6B}" dt="2021-06-30T01:34:59.575" v="2881" actId="6549"/>
        <pc:sldMkLst>
          <pc:docMk/>
          <pc:sldMk cId="1026487" sldId="564"/>
        </pc:sldMkLst>
        <pc:spChg chg="mod">
          <ac:chgData name="MANUEL ALBERTO GUEVARA  NAJARRO" userId="dc0839a7-ef25-445d-88fe-29223dfab4a5" providerId="ADAL" clId="{259FC2C2-9211-4192-B033-2AED3B37BC6B}" dt="2021-06-30T01:34:59.575" v="2881" actId="6549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MANUEL ALBERTO GUEVARA  NAJARRO" userId="dc0839a7-ef25-445d-88fe-29223dfab4a5" providerId="ADAL" clId="{259FC2C2-9211-4192-B033-2AED3B37BC6B}" dt="2021-06-29T16:47:16.019" v="2139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4066532655" sldId="585"/>
        </pc:sldMkLst>
        <pc:spChg chg="mod">
          <ac:chgData name="MANUEL ALBERTO GUEVARA  NAJARRO" userId="dc0839a7-ef25-445d-88fe-29223dfab4a5" providerId="ADAL" clId="{259FC2C2-9211-4192-B033-2AED3B37BC6B}" dt="2021-06-23T20:31:09.529" v="1895" actId="27636"/>
          <ac:spMkLst>
            <pc:docMk/>
            <pc:sldMk cId="4066532655" sldId="585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259FC2C2-9211-4192-B033-2AED3B37BC6B}" dt="2021-06-23T20:05:58.059" v="1815" actId="20577"/>
          <ac:spMkLst>
            <pc:docMk/>
            <pc:sldMk cId="4066532655" sldId="585"/>
            <ac:spMk id="3" creationId="{4AB43E85-BCAE-3E49-9568-7449B516A171}"/>
          </ac:spMkLst>
        </pc:spChg>
        <pc:spChg chg="add del mod">
          <ac:chgData name="MANUEL ALBERTO GUEVARA  NAJARRO" userId="dc0839a7-ef25-445d-88fe-29223dfab4a5" providerId="ADAL" clId="{259FC2C2-9211-4192-B033-2AED3B37BC6B}" dt="2021-06-23T20:33:13.540" v="1938"/>
          <ac:spMkLst>
            <pc:docMk/>
            <pc:sldMk cId="4066532655" sldId="585"/>
            <ac:spMk id="8" creationId="{E362D1CF-DEA4-45A4-ADEA-A1508141C37F}"/>
          </ac:spMkLst>
        </pc:spChg>
        <pc:picChg chg="add del mod modCrop">
          <ac:chgData name="MANUEL ALBERTO GUEVARA  NAJARRO" userId="dc0839a7-ef25-445d-88fe-29223dfab4a5" providerId="ADAL" clId="{259FC2C2-9211-4192-B033-2AED3B37BC6B}" dt="2021-06-23T20:33:12.819" v="1937" actId="21"/>
          <ac:picMkLst>
            <pc:docMk/>
            <pc:sldMk cId="4066532655" sldId="585"/>
            <ac:picMk id="6" creationId="{C827FC31-5B98-4765-855F-0893E4439FF0}"/>
          </ac:picMkLst>
        </pc:picChg>
        <pc:picChg chg="del">
          <ac:chgData name="MANUEL ALBERTO GUEVARA  NAJARRO" userId="dc0839a7-ef25-445d-88fe-29223dfab4a5" providerId="ADAL" clId="{259FC2C2-9211-4192-B033-2AED3B37BC6B}" dt="2021-06-23T20:33:10.149" v="1936" actId="478"/>
          <ac:picMkLst>
            <pc:docMk/>
            <pc:sldMk cId="4066532655" sldId="585"/>
            <ac:picMk id="7" creationId="{90C7522F-18D3-4290-94BE-4B7D2B364283}"/>
          </ac:picMkLst>
        </pc:picChg>
        <pc:picChg chg="add mod">
          <ac:chgData name="MANUEL ALBERTO GUEVARA  NAJARRO" userId="dc0839a7-ef25-445d-88fe-29223dfab4a5" providerId="ADAL" clId="{259FC2C2-9211-4192-B033-2AED3B37BC6B}" dt="2021-06-23T20:33:13.540" v="1938"/>
          <ac:picMkLst>
            <pc:docMk/>
            <pc:sldMk cId="4066532655" sldId="585"/>
            <ac:picMk id="9" creationId="{3EF6ED45-BDB6-47E9-88C9-EBFEEA0111CC}"/>
          </ac:picMkLst>
        </pc:picChg>
      </pc:sldChg>
      <pc:sldChg chg="add del ord">
        <pc:chgData name="MANUEL ALBERTO GUEVARA  NAJARRO" userId="dc0839a7-ef25-445d-88fe-29223dfab4a5" providerId="ADAL" clId="{259FC2C2-9211-4192-B033-2AED3B37BC6B}" dt="2021-06-29T16:53:36.271" v="2160"/>
        <pc:sldMkLst>
          <pc:docMk/>
          <pc:sldMk cId="963236813" sldId="621"/>
        </pc:sldMkLst>
      </pc:sldChg>
      <pc:sldChg chg="del">
        <pc:chgData name="MANUEL ALBERTO GUEVARA  NAJARRO" userId="dc0839a7-ef25-445d-88fe-29223dfab4a5" providerId="ADAL" clId="{259FC2C2-9211-4192-B033-2AED3B37BC6B}" dt="2021-06-21T19:56:18.129" v="379" actId="47"/>
        <pc:sldMkLst>
          <pc:docMk/>
          <pc:sldMk cId="3607512753" sldId="625"/>
        </pc:sldMkLst>
      </pc:sldChg>
      <pc:sldChg chg="addSp delSp modSp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2874552648" sldId="626"/>
        </pc:sldMkLst>
        <pc:spChg chg="del">
          <ac:chgData name="MANUEL ALBERTO GUEVARA  NAJARRO" userId="dc0839a7-ef25-445d-88fe-29223dfab4a5" providerId="ADAL" clId="{259FC2C2-9211-4192-B033-2AED3B37BC6B}" dt="2021-06-21T19:49:18.850" v="132" actId="478"/>
          <ac:spMkLst>
            <pc:docMk/>
            <pc:sldMk cId="2874552648" sldId="626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259FC2C2-9211-4192-B033-2AED3B37BC6B}" dt="2021-06-21T19:54:18.079" v="269" actId="313"/>
          <ac:spMkLst>
            <pc:docMk/>
            <pc:sldMk cId="2874552648" sldId="626"/>
            <ac:spMk id="3" creationId="{4AB43E85-BCAE-3E49-9568-7449B516A171}"/>
          </ac:spMkLst>
        </pc:spChg>
        <pc:spChg chg="del">
          <ac:chgData name="MANUEL ALBERTO GUEVARA  NAJARRO" userId="dc0839a7-ef25-445d-88fe-29223dfab4a5" providerId="ADAL" clId="{259FC2C2-9211-4192-B033-2AED3B37BC6B}" dt="2021-06-21T19:49:18.850" v="132" actId="478"/>
          <ac:spMkLst>
            <pc:docMk/>
            <pc:sldMk cId="2874552648" sldId="626"/>
            <ac:spMk id="5" creationId="{07CF08E0-057C-4680-A906-0754EA432F0A}"/>
          </ac:spMkLst>
        </pc:spChg>
        <pc:spChg chg="add del mod">
          <ac:chgData name="MANUEL ALBERTO GUEVARA  NAJARRO" userId="dc0839a7-ef25-445d-88fe-29223dfab4a5" providerId="ADAL" clId="{259FC2C2-9211-4192-B033-2AED3B37BC6B}" dt="2021-06-21T19:49:36.790" v="133" actId="478"/>
          <ac:spMkLst>
            <pc:docMk/>
            <pc:sldMk cId="2874552648" sldId="626"/>
            <ac:spMk id="8" creationId="{B6FF15EC-287D-4857-B260-D34B2AF055D3}"/>
          </ac:spMkLst>
        </pc:spChg>
        <pc:spChg chg="add del mod">
          <ac:chgData name="MANUEL ALBERTO GUEVARA  NAJARRO" userId="dc0839a7-ef25-445d-88fe-29223dfab4a5" providerId="ADAL" clId="{259FC2C2-9211-4192-B033-2AED3B37BC6B}" dt="2021-06-21T19:49:36.790" v="133" actId="478"/>
          <ac:spMkLst>
            <pc:docMk/>
            <pc:sldMk cId="2874552648" sldId="626"/>
            <ac:spMk id="10" creationId="{D09B5315-9B0D-4A52-A4F2-204907BE7909}"/>
          </ac:spMkLst>
        </pc:spChg>
        <pc:spChg chg="add del mod topLvl">
          <ac:chgData name="MANUEL ALBERTO GUEVARA  NAJARRO" userId="dc0839a7-ef25-445d-88fe-29223dfab4a5" providerId="ADAL" clId="{259FC2C2-9211-4192-B033-2AED3B37BC6B}" dt="2021-06-21T19:51:56.109" v="154" actId="478"/>
          <ac:spMkLst>
            <pc:docMk/>
            <pc:sldMk cId="2874552648" sldId="626"/>
            <ac:spMk id="11" creationId="{F1DDB017-3D62-4A16-BD89-9704A1F2075E}"/>
          </ac:spMkLst>
        </pc:spChg>
        <pc:spChg chg="add mod">
          <ac:chgData name="MANUEL ALBERTO GUEVARA  NAJARRO" userId="dc0839a7-ef25-445d-88fe-29223dfab4a5" providerId="ADAL" clId="{259FC2C2-9211-4192-B033-2AED3B37BC6B}" dt="2021-06-21T19:54:15.299" v="267" actId="1038"/>
          <ac:spMkLst>
            <pc:docMk/>
            <pc:sldMk cId="2874552648" sldId="626"/>
            <ac:spMk id="12" creationId="{FF210FD0-0DDB-4112-904F-D9EB6F712E86}"/>
          </ac:spMkLst>
        </pc:spChg>
        <pc:spChg chg="add mod">
          <ac:chgData name="MANUEL ALBERTO GUEVARA  NAJARRO" userId="dc0839a7-ef25-445d-88fe-29223dfab4a5" providerId="ADAL" clId="{259FC2C2-9211-4192-B033-2AED3B37BC6B}" dt="2021-06-21T19:49:49.205" v="138" actId="164"/>
          <ac:spMkLst>
            <pc:docMk/>
            <pc:sldMk cId="2874552648" sldId="626"/>
            <ac:spMk id="13" creationId="{56CFCD75-5741-4EBC-9CFE-77A5807F28F4}"/>
          </ac:spMkLst>
        </pc:spChg>
        <pc:spChg chg="mod">
          <ac:chgData name="MANUEL ALBERTO GUEVARA  NAJARRO" userId="dc0839a7-ef25-445d-88fe-29223dfab4a5" providerId="ADAL" clId="{259FC2C2-9211-4192-B033-2AED3B37BC6B}" dt="2021-06-21T19:52:55.455" v="179" actId="207"/>
          <ac:spMkLst>
            <pc:docMk/>
            <pc:sldMk cId="2874552648" sldId="626"/>
            <ac:spMk id="19" creationId="{7CD6864F-AA9A-4513-8D15-C56B1C549571}"/>
          </ac:spMkLst>
        </pc:spChg>
        <pc:spChg chg="mod">
          <ac:chgData name="MANUEL ALBERTO GUEVARA  NAJARRO" userId="dc0839a7-ef25-445d-88fe-29223dfab4a5" providerId="ADAL" clId="{259FC2C2-9211-4192-B033-2AED3B37BC6B}" dt="2021-06-21T19:53:08.239" v="180" actId="207"/>
          <ac:spMkLst>
            <pc:docMk/>
            <pc:sldMk cId="2874552648" sldId="626"/>
            <ac:spMk id="24" creationId="{80B8BDEE-8A07-474C-A3E6-669FFAC83982}"/>
          </ac:spMkLst>
        </pc:spChg>
        <pc:spChg chg="add mod">
          <ac:chgData name="MANUEL ALBERTO GUEVARA  NAJARRO" userId="dc0839a7-ef25-445d-88fe-29223dfab4a5" providerId="ADAL" clId="{259FC2C2-9211-4192-B033-2AED3B37BC6B}" dt="2021-06-21T19:54:15.299" v="267" actId="1038"/>
          <ac:spMkLst>
            <pc:docMk/>
            <pc:sldMk cId="2874552648" sldId="626"/>
            <ac:spMk id="26" creationId="{39C9FD92-BAF0-4056-BED6-0B24EA44C70A}"/>
          </ac:spMkLst>
        </pc:spChg>
        <pc:spChg chg="add mod">
          <ac:chgData name="MANUEL ALBERTO GUEVARA  NAJARRO" userId="dc0839a7-ef25-445d-88fe-29223dfab4a5" providerId="ADAL" clId="{259FC2C2-9211-4192-B033-2AED3B37BC6B}" dt="2021-06-21T19:54:15.299" v="267" actId="1038"/>
          <ac:spMkLst>
            <pc:docMk/>
            <pc:sldMk cId="2874552648" sldId="626"/>
            <ac:spMk id="27" creationId="{3755AB7E-52FE-4832-83EC-DE58DF84EFCA}"/>
          </ac:spMkLst>
        </pc:spChg>
        <pc:grpChg chg="add mod">
          <ac:chgData name="MANUEL ALBERTO GUEVARA  NAJARRO" userId="dc0839a7-ef25-445d-88fe-29223dfab4a5" providerId="ADAL" clId="{259FC2C2-9211-4192-B033-2AED3B37BC6B}" dt="2021-06-21T19:54:15.299" v="267" actId="1038"/>
          <ac:grpSpMkLst>
            <pc:docMk/>
            <pc:sldMk cId="2874552648" sldId="626"/>
            <ac:grpSpMk id="16" creationId="{4D3C6ADD-D709-42E0-8091-175711AD90D3}"/>
          </ac:grpSpMkLst>
        </pc:grpChg>
        <pc:grpChg chg="add del mod">
          <ac:chgData name="MANUEL ALBERTO GUEVARA  NAJARRO" userId="dc0839a7-ef25-445d-88fe-29223dfab4a5" providerId="ADAL" clId="{259FC2C2-9211-4192-B033-2AED3B37BC6B}" dt="2021-06-21T19:50:25.849" v="147" actId="165"/>
          <ac:grpSpMkLst>
            <pc:docMk/>
            <pc:sldMk cId="2874552648" sldId="626"/>
            <ac:grpSpMk id="17" creationId="{71C2767B-666C-4A14-8532-B8D7E7AD9A46}"/>
          </ac:grpSpMkLst>
        </pc:grpChg>
        <pc:grpChg chg="add mod">
          <ac:chgData name="MANUEL ALBERTO GUEVARA  NAJARRO" userId="dc0839a7-ef25-445d-88fe-29223dfab4a5" providerId="ADAL" clId="{259FC2C2-9211-4192-B033-2AED3B37BC6B}" dt="2021-06-21T19:54:15.299" v="267" actId="1038"/>
          <ac:grpSpMkLst>
            <pc:docMk/>
            <pc:sldMk cId="2874552648" sldId="626"/>
            <ac:grpSpMk id="18" creationId="{BA54A8C7-C645-4DC5-9243-58DC9EA58C3E}"/>
          </ac:grpSpMkLst>
        </pc:grpChg>
        <pc:grpChg chg="add mod">
          <ac:chgData name="MANUEL ALBERTO GUEVARA  NAJARRO" userId="dc0839a7-ef25-445d-88fe-29223dfab4a5" providerId="ADAL" clId="{259FC2C2-9211-4192-B033-2AED3B37BC6B}" dt="2021-06-21T19:54:15.299" v="267" actId="1038"/>
          <ac:grpSpMkLst>
            <pc:docMk/>
            <pc:sldMk cId="2874552648" sldId="626"/>
            <ac:grpSpMk id="23" creationId="{A096AB19-1E40-43DE-BC1D-9BAB0C2EEBF9}"/>
          </ac:grpSpMkLst>
        </pc:grpChg>
        <pc:graphicFrameChg chg="add del mod topLvl modGraphic">
          <ac:chgData name="MANUEL ALBERTO GUEVARA  NAJARRO" userId="dc0839a7-ef25-445d-88fe-29223dfab4a5" providerId="ADAL" clId="{259FC2C2-9211-4192-B033-2AED3B37BC6B}" dt="2021-06-21T19:50:43.070" v="153" actId="478"/>
          <ac:graphicFrameMkLst>
            <pc:docMk/>
            <pc:sldMk cId="2874552648" sldId="626"/>
            <ac:graphicFrameMk id="15" creationId="{D578E052-0DFF-4C80-98F5-2558DBC4C43B}"/>
          </ac:graphicFrameMkLst>
        </pc:graphicFrameChg>
        <pc:picChg chg="del">
          <ac:chgData name="MANUEL ALBERTO GUEVARA  NAJARRO" userId="dc0839a7-ef25-445d-88fe-29223dfab4a5" providerId="ADAL" clId="{259FC2C2-9211-4192-B033-2AED3B37BC6B}" dt="2021-06-21T19:49:18.850" v="132" actId="478"/>
          <ac:picMkLst>
            <pc:docMk/>
            <pc:sldMk cId="2874552648" sldId="626"/>
            <ac:picMk id="7" creationId="{90C7522F-18D3-4290-94BE-4B7D2B364283}"/>
          </ac:picMkLst>
        </pc:picChg>
        <pc:picChg chg="add mod modCrop">
          <ac:chgData name="MANUEL ALBERTO GUEVARA  NAJARRO" userId="dc0839a7-ef25-445d-88fe-29223dfab4a5" providerId="ADAL" clId="{259FC2C2-9211-4192-B033-2AED3B37BC6B}" dt="2021-06-21T19:52:46.430" v="178" actId="14100"/>
          <ac:picMkLst>
            <pc:docMk/>
            <pc:sldMk cId="2874552648" sldId="626"/>
            <ac:picMk id="14" creationId="{160A5C21-601C-42A3-A44A-328E1234E45A}"/>
          </ac:picMkLst>
        </pc:picChg>
        <pc:picChg chg="mod">
          <ac:chgData name="MANUEL ALBERTO GUEVARA  NAJARRO" userId="dc0839a7-ef25-445d-88fe-29223dfab4a5" providerId="ADAL" clId="{259FC2C2-9211-4192-B033-2AED3B37BC6B}" dt="2021-06-21T19:52:25.529" v="162" actId="14826"/>
          <ac:picMkLst>
            <pc:docMk/>
            <pc:sldMk cId="2874552648" sldId="626"/>
            <ac:picMk id="20" creationId="{3DBDCC46-3B6D-4254-98BE-5A3FC74C3A49}"/>
          </ac:picMkLst>
        </pc:picChg>
        <pc:picChg chg="add del">
          <ac:chgData name="MANUEL ALBERTO GUEVARA  NAJARRO" userId="dc0839a7-ef25-445d-88fe-29223dfab4a5" providerId="ADAL" clId="{259FC2C2-9211-4192-B033-2AED3B37BC6B}" dt="2021-06-21T19:50:19.750" v="146"/>
          <ac:picMkLst>
            <pc:docMk/>
            <pc:sldMk cId="2874552648" sldId="626"/>
            <ac:picMk id="21" creationId="{7279C32C-2EE0-4058-8C98-61D295909463}"/>
          </ac:picMkLst>
        </pc:picChg>
        <pc:picChg chg="add del mod">
          <ac:chgData name="MANUEL ALBERTO GUEVARA  NAJARRO" userId="dc0839a7-ef25-445d-88fe-29223dfab4a5" providerId="ADAL" clId="{259FC2C2-9211-4192-B033-2AED3B37BC6B}" dt="2021-06-21T19:50:39.250" v="152" actId="478"/>
          <ac:picMkLst>
            <pc:docMk/>
            <pc:sldMk cId="2874552648" sldId="626"/>
            <ac:picMk id="22" creationId="{7F5CE49F-0D0F-4F77-9042-458CAB5BFC00}"/>
          </ac:picMkLst>
        </pc:picChg>
        <pc:picChg chg="mod">
          <ac:chgData name="MANUEL ALBERTO GUEVARA  NAJARRO" userId="dc0839a7-ef25-445d-88fe-29223dfab4a5" providerId="ADAL" clId="{259FC2C2-9211-4192-B033-2AED3B37BC6B}" dt="2021-06-21T19:51:58.210" v="155"/>
          <ac:picMkLst>
            <pc:docMk/>
            <pc:sldMk cId="2874552648" sldId="626"/>
            <ac:picMk id="25" creationId="{A27B44C3-4970-4B00-AE75-7C9B0AB09643}"/>
          </ac:picMkLst>
        </pc:picChg>
      </pc:sldChg>
      <pc:sldChg chg="addSp delSp modSp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2932305907" sldId="630"/>
        </pc:sldMkLst>
        <pc:spChg chg="mod">
          <ac:chgData name="MANUEL ALBERTO GUEVARA  NAJARRO" userId="dc0839a7-ef25-445d-88fe-29223dfab4a5" providerId="ADAL" clId="{259FC2C2-9211-4192-B033-2AED3B37BC6B}" dt="2021-06-21T19:56:27.039" v="380"/>
          <ac:spMkLst>
            <pc:docMk/>
            <pc:sldMk cId="2932305907" sldId="630"/>
            <ac:spMk id="3" creationId="{4AB43E85-BCAE-3E49-9568-7449B516A171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6" creationId="{14A4F753-1AC8-485A-90B4-AFA8CB881AF0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7" creationId="{58D1AADF-CE11-4915-8494-1D4B6BC09DCD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8" creationId="{6C48BED0-0419-423E-AB6A-32D8F20479DD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9" creationId="{85472778-0B7A-4798-8738-09D83F23B67D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20" creationId="{FCD894F6-BA55-4D8B-8CAC-8AEF43204418}"/>
          </ac:spMkLst>
        </pc:spChg>
        <pc:spChg chg="mod">
          <ac:chgData name="MANUEL ALBERTO GUEVARA  NAJARRO" userId="dc0839a7-ef25-445d-88fe-29223dfab4a5" providerId="ADAL" clId="{259FC2C2-9211-4192-B033-2AED3B37BC6B}" dt="2021-06-21T20:07:50.046" v="658" actId="207"/>
          <ac:spMkLst>
            <pc:docMk/>
            <pc:sldMk cId="2932305907" sldId="630"/>
            <ac:spMk id="22" creationId="{BF3FDF2F-F7AB-461D-87BE-934867551DDF}"/>
          </ac:spMkLst>
        </pc:spChg>
        <pc:spChg chg="del mod">
          <ac:chgData name="MANUEL ALBERTO GUEVARA  NAJARRO" userId="dc0839a7-ef25-445d-88fe-29223dfab4a5" providerId="ADAL" clId="{259FC2C2-9211-4192-B033-2AED3B37BC6B}" dt="2021-06-21T20:05:10.658" v="547" actId="478"/>
          <ac:spMkLst>
            <pc:docMk/>
            <pc:sldMk cId="2932305907" sldId="630"/>
            <ac:spMk id="23" creationId="{F69E616D-B21A-4F48-A518-35BECE6DEE4B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24" creationId="{C65D9680-1C8B-442F-B024-022E64C27337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25" creationId="{9A778834-05B6-4026-A159-40A33756D19A}"/>
          </ac:spMkLst>
        </pc:spChg>
        <pc:spChg chg="mod">
          <ac:chgData name="MANUEL ALBERTO GUEVARA  NAJARRO" userId="dc0839a7-ef25-445d-88fe-29223dfab4a5" providerId="ADAL" clId="{259FC2C2-9211-4192-B033-2AED3B37BC6B}" dt="2021-06-21T20:05:06.738" v="545" actId="1037"/>
          <ac:spMkLst>
            <pc:docMk/>
            <pc:sldMk cId="2932305907" sldId="630"/>
            <ac:spMk id="26" creationId="{2B8A46FA-6E68-4597-94DF-42B00FBE8478}"/>
          </ac:spMkLst>
        </pc:spChg>
        <pc:spChg chg="del mod">
          <ac:chgData name="MANUEL ALBERTO GUEVARA  NAJARRO" userId="dc0839a7-ef25-445d-88fe-29223dfab4a5" providerId="ADAL" clId="{259FC2C2-9211-4192-B033-2AED3B37BC6B}" dt="2021-06-21T20:04:56.208" v="523" actId="478"/>
          <ac:spMkLst>
            <pc:docMk/>
            <pc:sldMk cId="2932305907" sldId="630"/>
            <ac:spMk id="27" creationId="{95C09116-CA3E-49F5-9FAD-716E1FC8C178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29" creationId="{A5633DEE-EC4B-4404-912B-D075D92D4ED1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0" creationId="{BA599A71-5B72-41B9-8EFB-C95F20662503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1" creationId="{A8D3455E-D73E-48C4-B62C-7DD1590966ED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2" creationId="{285713F8-2B6D-472E-90A9-B5D77045197F}"/>
          </ac:spMkLst>
        </pc:spChg>
        <pc:spChg chg="mod">
          <ac:chgData name="MANUEL ALBERTO GUEVARA  NAJARRO" userId="dc0839a7-ef25-445d-88fe-29223dfab4a5" providerId="ADAL" clId="{259FC2C2-9211-4192-B033-2AED3B37BC6B}" dt="2021-06-21T20:04:35.218" v="494" actId="790"/>
          <ac:spMkLst>
            <pc:docMk/>
            <pc:sldMk cId="2932305907" sldId="630"/>
            <ac:spMk id="33" creationId="{7EE0CEAB-DBE9-4DA3-8C0A-CADC992FE65D}"/>
          </ac:spMkLst>
        </pc:spChg>
        <pc:spChg chg="mod">
          <ac:chgData name="MANUEL ALBERTO GUEVARA  NAJARRO" userId="dc0839a7-ef25-445d-88fe-29223dfab4a5" providerId="ADAL" clId="{259FC2C2-9211-4192-B033-2AED3B37BC6B}" dt="2021-06-21T20:07:55.597" v="659" actId="207"/>
          <ac:spMkLst>
            <pc:docMk/>
            <pc:sldMk cId="2932305907" sldId="630"/>
            <ac:spMk id="35" creationId="{9ECC18B9-FBE4-408A-90E7-0FB07DDD589C}"/>
          </ac:spMkLst>
        </pc:spChg>
        <pc:spChg chg="mod">
          <ac:chgData name="MANUEL ALBERTO GUEVARA  NAJARRO" userId="dc0839a7-ef25-445d-88fe-29223dfab4a5" providerId="ADAL" clId="{259FC2C2-9211-4192-B033-2AED3B37BC6B}" dt="2021-06-21T20:09:41.217" v="819" actId="1037"/>
          <ac:spMkLst>
            <pc:docMk/>
            <pc:sldMk cId="2932305907" sldId="630"/>
            <ac:spMk id="36" creationId="{1983A7B0-0147-4593-81CA-6CFABD2340ED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7" creationId="{1BEFC7F3-2DD1-43C4-A58B-41D6A41F9355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8" creationId="{5B90A5C4-FD4F-48B5-8A54-03D111BA2C03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39" creationId="{ACC695CE-44CC-4B6E-A480-F9F483B6AB96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0" creationId="{C355B0CF-6879-4060-9B65-E091EA5B23D9}"/>
          </ac:spMkLst>
        </pc:spChg>
        <pc:spChg chg="mod">
          <ac:chgData name="MANUEL ALBERTO GUEVARA  NAJARRO" userId="dc0839a7-ef25-445d-88fe-29223dfab4a5" providerId="ADAL" clId="{259FC2C2-9211-4192-B033-2AED3B37BC6B}" dt="2021-06-21T20:05:39.718" v="562" actId="20577"/>
          <ac:spMkLst>
            <pc:docMk/>
            <pc:sldMk cId="2932305907" sldId="630"/>
            <ac:spMk id="41" creationId="{08A73305-CD87-4A31-91FB-BA0678A4D2E9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2" creationId="{E7D2B2B0-17C2-4943-8E20-4437192CAD2F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3" creationId="{F924FD13-0A7D-416A-BA1A-CB3B19374B83}"/>
          </ac:spMkLst>
        </pc:spChg>
        <pc:spChg chg="add mod topLvl">
          <ac:chgData name="MANUEL ALBERTO GUEVARA  NAJARRO" userId="dc0839a7-ef25-445d-88fe-29223dfab4a5" providerId="ADAL" clId="{259FC2C2-9211-4192-B033-2AED3B37BC6B}" dt="2021-06-21T20:08:14.537" v="679" actId="1035"/>
          <ac:spMkLst>
            <pc:docMk/>
            <pc:sldMk cId="2932305907" sldId="630"/>
            <ac:spMk id="44" creationId="{E4F12F6E-E788-48E8-B3B7-DE4794D536B8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5" creationId="{A11AFCFC-2540-47C6-B450-9F3938378212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47" creationId="{18BC1B1E-EAFA-438F-A78A-DCDE244F0D76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8" creationId="{623F76FC-39AA-46BA-9428-0000BF320917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49" creationId="{73014376-CE87-41A9-87BB-18B9D1369975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50" creationId="{47534C8E-F79B-4C15-909F-80F7B4C96CDA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55" creationId="{44EFE15E-4CBC-4AC5-974A-C4C18972DD37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56" creationId="{DAEE2C90-2FD8-4EA6-AA4D-843E87469421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57" creationId="{66A2DC16-1660-4176-826D-FF3B3A101D68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59" creationId="{FA5273B4-3226-4B1F-837E-A9495D7EB770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60" creationId="{D06E1E1B-E7BA-4D5D-8BBD-A02AD3C3E89E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61" creationId="{EF56AD47-C91E-40EA-875C-6352EF9431F6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62" creationId="{0C67CF76-5B94-47E3-BBA0-887F074F7B2F}"/>
          </ac:spMkLst>
        </pc:spChg>
        <pc:spChg chg="mod">
          <ac:chgData name="MANUEL ALBERTO GUEVARA  NAJARRO" userId="dc0839a7-ef25-445d-88fe-29223dfab4a5" providerId="ADAL" clId="{259FC2C2-9211-4192-B033-2AED3B37BC6B}" dt="2021-06-21T20:05:55.574" v="591" actId="207"/>
          <ac:spMkLst>
            <pc:docMk/>
            <pc:sldMk cId="2932305907" sldId="630"/>
            <ac:spMk id="64" creationId="{92DF40F5-02D0-4F3F-B842-6FE59847AE77}"/>
          </ac:spMkLst>
        </pc:spChg>
        <pc:spChg chg="mod">
          <ac:chgData name="MANUEL ALBERTO GUEVARA  NAJARRO" userId="dc0839a7-ef25-445d-88fe-29223dfab4a5" providerId="ADAL" clId="{259FC2C2-9211-4192-B033-2AED3B37BC6B}" dt="2021-06-21T20:05:26.343" v="552"/>
          <ac:spMkLst>
            <pc:docMk/>
            <pc:sldMk cId="2932305907" sldId="630"/>
            <ac:spMk id="65" creationId="{B84E1C50-E2B6-4C58-8B58-A82C19CBD3CD}"/>
          </ac:spMkLst>
        </pc:spChg>
        <pc:spChg chg="mod">
          <ac:chgData name="MANUEL ALBERTO GUEVARA  NAJARRO" userId="dc0839a7-ef25-445d-88fe-29223dfab4a5" providerId="ADAL" clId="{259FC2C2-9211-4192-B033-2AED3B37BC6B}" dt="2021-06-21T20:05:26.343" v="552"/>
          <ac:spMkLst>
            <pc:docMk/>
            <pc:sldMk cId="2932305907" sldId="630"/>
            <ac:spMk id="66" creationId="{80ADDB60-0B4D-44C6-9113-9BC4530C9735}"/>
          </ac:spMkLst>
        </pc:spChg>
        <pc:spChg chg="mod">
          <ac:chgData name="MANUEL ALBERTO GUEVARA  NAJARRO" userId="dc0839a7-ef25-445d-88fe-29223dfab4a5" providerId="ADAL" clId="{259FC2C2-9211-4192-B033-2AED3B37BC6B}" dt="2021-06-21T20:06:06.107" v="592" actId="790"/>
          <ac:spMkLst>
            <pc:docMk/>
            <pc:sldMk cId="2932305907" sldId="630"/>
            <ac:spMk id="67" creationId="{1EB0B3F9-8BB3-401E-B9B3-5EEDF2312F45}"/>
          </ac:spMkLst>
        </pc:spChg>
        <pc:spChg chg="add del mod">
          <ac:chgData name="MANUEL ALBERTO GUEVARA  NAJARRO" userId="dc0839a7-ef25-445d-88fe-29223dfab4a5" providerId="ADAL" clId="{259FC2C2-9211-4192-B033-2AED3B37BC6B}" dt="2021-06-21T20:06:19.548" v="594"/>
          <ac:spMkLst>
            <pc:docMk/>
            <pc:sldMk cId="2932305907" sldId="630"/>
            <ac:spMk id="68" creationId="{3E38378B-AA60-42EF-B929-210606F986AA}"/>
          </ac:spMkLst>
        </pc:spChg>
        <pc:spChg chg="add del mod">
          <ac:chgData name="MANUEL ALBERTO GUEVARA  NAJARRO" userId="dc0839a7-ef25-445d-88fe-29223dfab4a5" providerId="ADAL" clId="{259FC2C2-9211-4192-B033-2AED3B37BC6B}" dt="2021-06-21T20:06:23.368" v="596"/>
          <ac:spMkLst>
            <pc:docMk/>
            <pc:sldMk cId="2932305907" sldId="630"/>
            <ac:spMk id="69" creationId="{4F2042D1-A021-4E12-B175-FD3641D8777E}"/>
          </ac:spMkLst>
        </pc:spChg>
        <pc:spChg chg="add del mod">
          <ac:chgData name="MANUEL ALBERTO GUEVARA  NAJARRO" userId="dc0839a7-ef25-445d-88fe-29223dfab4a5" providerId="ADAL" clId="{259FC2C2-9211-4192-B033-2AED3B37BC6B}" dt="2021-06-21T20:06:27.267" v="598"/>
          <ac:spMkLst>
            <pc:docMk/>
            <pc:sldMk cId="2932305907" sldId="630"/>
            <ac:spMk id="70" creationId="{0628C443-2EB4-4502-BBA9-D22E1F42CB43}"/>
          </ac:spMkLst>
        </pc:spChg>
        <pc:spChg chg="add del mod">
          <ac:chgData name="MANUEL ALBERTO GUEVARA  NAJARRO" userId="dc0839a7-ef25-445d-88fe-29223dfab4a5" providerId="ADAL" clId="{259FC2C2-9211-4192-B033-2AED3B37BC6B}" dt="2021-06-21T20:06:27.267" v="598"/>
          <ac:spMkLst>
            <pc:docMk/>
            <pc:sldMk cId="2932305907" sldId="630"/>
            <ac:spMk id="71" creationId="{BCCBFA00-456D-41F4-80A0-BF65CEB81DE1}"/>
          </ac:spMkLst>
        </pc:spChg>
        <pc:spChg chg="mod">
          <ac:chgData name="MANUEL ALBERTO GUEVARA  NAJARRO" userId="dc0839a7-ef25-445d-88fe-29223dfab4a5" providerId="ADAL" clId="{259FC2C2-9211-4192-B033-2AED3B37BC6B}" dt="2021-06-21T20:06:42.476" v="602" actId="207"/>
          <ac:spMkLst>
            <pc:docMk/>
            <pc:sldMk cId="2932305907" sldId="630"/>
            <ac:spMk id="73" creationId="{BEB5ADD1-4FCE-4137-9BBA-5B843399BBD0}"/>
          </ac:spMkLst>
        </pc:spChg>
        <pc:spChg chg="mod">
          <ac:chgData name="MANUEL ALBERTO GUEVARA  NAJARRO" userId="dc0839a7-ef25-445d-88fe-29223dfab4a5" providerId="ADAL" clId="{259FC2C2-9211-4192-B033-2AED3B37BC6B}" dt="2021-06-21T20:09:37.452" v="816" actId="1035"/>
          <ac:spMkLst>
            <pc:docMk/>
            <pc:sldMk cId="2932305907" sldId="630"/>
            <ac:spMk id="74" creationId="{73B8BAFC-F292-4EC7-BA73-C23C179BA980}"/>
          </ac:spMkLst>
        </pc:spChg>
        <pc:spChg chg="mod">
          <ac:chgData name="MANUEL ALBERTO GUEVARA  NAJARRO" userId="dc0839a7-ef25-445d-88fe-29223dfab4a5" providerId="ADAL" clId="{259FC2C2-9211-4192-B033-2AED3B37BC6B}" dt="2021-06-21T20:06:31.458" v="599"/>
          <ac:spMkLst>
            <pc:docMk/>
            <pc:sldMk cId="2932305907" sldId="630"/>
            <ac:spMk id="75" creationId="{E08D396B-D37B-4966-B7E4-53C4683DBB9B}"/>
          </ac:spMkLst>
        </pc:spChg>
        <pc:spChg chg="mod">
          <ac:chgData name="MANUEL ALBERTO GUEVARA  NAJARRO" userId="dc0839a7-ef25-445d-88fe-29223dfab4a5" providerId="ADAL" clId="{259FC2C2-9211-4192-B033-2AED3B37BC6B}" dt="2021-06-21T20:06:31.458" v="599"/>
          <ac:spMkLst>
            <pc:docMk/>
            <pc:sldMk cId="2932305907" sldId="630"/>
            <ac:spMk id="76" creationId="{21802DD3-DDD8-4D9A-8C60-719E1740392D}"/>
          </ac:spMkLst>
        </pc:spChg>
        <pc:spChg chg="mod">
          <ac:chgData name="MANUEL ALBERTO GUEVARA  NAJARRO" userId="dc0839a7-ef25-445d-88fe-29223dfab4a5" providerId="ADAL" clId="{259FC2C2-9211-4192-B033-2AED3B37BC6B}" dt="2021-06-21T20:07:12.748" v="656" actId="790"/>
          <ac:spMkLst>
            <pc:docMk/>
            <pc:sldMk cId="2932305907" sldId="630"/>
            <ac:spMk id="77" creationId="{48375546-F979-4E9E-94B3-4946D15FECFC}"/>
          </ac:spMkLst>
        </pc:spChg>
        <pc:spChg chg="mod">
          <ac:chgData name="MANUEL ALBERTO GUEVARA  NAJARRO" userId="dc0839a7-ef25-445d-88fe-29223dfab4a5" providerId="ADAL" clId="{259FC2C2-9211-4192-B033-2AED3B37BC6B}" dt="2021-06-21T20:09:26.587" v="812" actId="207"/>
          <ac:spMkLst>
            <pc:docMk/>
            <pc:sldMk cId="2932305907" sldId="630"/>
            <ac:spMk id="79" creationId="{F8B81FEC-7A7E-4DF5-A02C-8087300B82F6}"/>
          </ac:spMkLst>
        </pc:spChg>
        <pc:spChg chg="mod">
          <ac:chgData name="MANUEL ALBERTO GUEVARA  NAJARRO" userId="dc0839a7-ef25-445d-88fe-29223dfab4a5" providerId="ADAL" clId="{259FC2C2-9211-4192-B033-2AED3B37BC6B}" dt="2021-06-21T20:09:23.430" v="811" actId="207"/>
          <ac:spMkLst>
            <pc:docMk/>
            <pc:sldMk cId="2932305907" sldId="630"/>
            <ac:spMk id="80" creationId="{32F15BF8-3C81-4CF7-A634-D84FCC62F5F9}"/>
          </ac:spMkLst>
        </pc:spChg>
        <pc:spChg chg="mod">
          <ac:chgData name="MANUEL ALBERTO GUEVARA  NAJARRO" userId="dc0839a7-ef25-445d-88fe-29223dfab4a5" providerId="ADAL" clId="{259FC2C2-9211-4192-B033-2AED3B37BC6B}" dt="2021-06-21T20:09:23.430" v="811" actId="207"/>
          <ac:spMkLst>
            <pc:docMk/>
            <pc:sldMk cId="2932305907" sldId="630"/>
            <ac:spMk id="81" creationId="{28C2AE4A-C99C-4750-9BB0-921E121D916F}"/>
          </ac:spMkLst>
        </pc:spChg>
        <pc:spChg chg="mod">
          <ac:chgData name="MANUEL ALBERTO GUEVARA  NAJARRO" userId="dc0839a7-ef25-445d-88fe-29223dfab4a5" providerId="ADAL" clId="{259FC2C2-9211-4192-B033-2AED3B37BC6B}" dt="2021-06-21T20:09:33.970" v="814" actId="1038"/>
          <ac:spMkLst>
            <pc:docMk/>
            <pc:sldMk cId="2932305907" sldId="630"/>
            <ac:spMk id="82" creationId="{ED773A08-143E-4088-8FE0-3B6F0D42F617}"/>
          </ac:spMkLst>
        </pc:spChg>
        <pc:spChg chg="mod">
          <ac:chgData name="MANUEL ALBERTO GUEVARA  NAJARRO" userId="dc0839a7-ef25-445d-88fe-29223dfab4a5" providerId="ADAL" clId="{259FC2C2-9211-4192-B033-2AED3B37BC6B}" dt="2021-06-21T20:09:23.430" v="811" actId="207"/>
          <ac:spMkLst>
            <pc:docMk/>
            <pc:sldMk cId="2932305907" sldId="630"/>
            <ac:spMk id="83" creationId="{EEA324D1-C5A6-450E-B992-56CBC5A1B347}"/>
          </ac:spMkLst>
        </pc:spChg>
        <pc:grpChg chg="add del mod">
          <ac:chgData name="MANUEL ALBERTO GUEVARA  NAJARRO" userId="dc0839a7-ef25-445d-88fe-29223dfab4a5" providerId="ADAL" clId="{259FC2C2-9211-4192-B033-2AED3B37BC6B}" dt="2021-06-21T20:03:42.301" v="395" actId="165"/>
          <ac:grpSpMkLst>
            <pc:docMk/>
            <pc:sldMk cId="2932305907" sldId="630"/>
            <ac:grpSpMk id="2" creationId="{C129511E-5911-453D-B8F5-78F77B801A87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08:14.537" v="679" actId="1035"/>
          <ac:grpSpMkLst>
            <pc:docMk/>
            <pc:sldMk cId="2932305907" sldId="630"/>
            <ac:grpSpMk id="21" creationId="{C0675A4E-B484-462E-A803-F393316E766E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08:19.218" v="702" actId="1036"/>
          <ac:grpSpMkLst>
            <pc:docMk/>
            <pc:sldMk cId="2932305907" sldId="630"/>
            <ac:grpSpMk id="28" creationId="{B6165A04-D8CB-4B0F-8AD1-77BE8BEAC0BA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09:47.887" v="824" actId="1035"/>
          <ac:grpSpMkLst>
            <pc:docMk/>
            <pc:sldMk cId="2932305907" sldId="630"/>
            <ac:grpSpMk id="34" creationId="{A1406A2D-D9B9-4DB6-8553-30DF21AC0E6C}"/>
          </ac:grpSpMkLst>
        </pc:grpChg>
        <pc:grpChg chg="add del mod">
          <ac:chgData name="MANUEL ALBERTO GUEVARA  NAJARRO" userId="dc0839a7-ef25-445d-88fe-29223dfab4a5" providerId="ADAL" clId="{259FC2C2-9211-4192-B033-2AED3B37BC6B}" dt="2021-06-21T20:05:23.083" v="549"/>
          <ac:grpSpMkLst>
            <pc:docMk/>
            <pc:sldMk cId="2932305907" sldId="630"/>
            <ac:grpSpMk id="46" creationId="{10F9D847-8971-4D4B-A08B-274E11ACA1E0}"/>
          </ac:grpSpMkLst>
        </pc:grpChg>
        <pc:grpChg chg="add del mod">
          <ac:chgData name="MANUEL ALBERTO GUEVARA  NAJARRO" userId="dc0839a7-ef25-445d-88fe-29223dfab4a5" providerId="ADAL" clId="{259FC2C2-9211-4192-B033-2AED3B37BC6B}" dt="2021-06-21T20:05:25.857" v="551"/>
          <ac:grpSpMkLst>
            <pc:docMk/>
            <pc:sldMk cId="2932305907" sldId="630"/>
            <ac:grpSpMk id="58" creationId="{9724BC4B-BAB9-4118-86F6-FA04A9C831BD}"/>
          </ac:grpSpMkLst>
        </pc:grpChg>
        <pc:grpChg chg="add mod">
          <ac:chgData name="MANUEL ALBERTO GUEVARA  NAJARRO" userId="dc0839a7-ef25-445d-88fe-29223dfab4a5" providerId="ADAL" clId="{259FC2C2-9211-4192-B033-2AED3B37BC6B}" dt="2021-06-21T20:08:27.320" v="755" actId="1036"/>
          <ac:grpSpMkLst>
            <pc:docMk/>
            <pc:sldMk cId="2932305907" sldId="630"/>
            <ac:grpSpMk id="63" creationId="{17D3F49E-F8B4-4CEC-8CBE-93FE5C3A6E09}"/>
          </ac:grpSpMkLst>
        </pc:grpChg>
        <pc:grpChg chg="add mod">
          <ac:chgData name="MANUEL ALBERTO GUEVARA  NAJARRO" userId="dc0839a7-ef25-445d-88fe-29223dfab4a5" providerId="ADAL" clId="{259FC2C2-9211-4192-B033-2AED3B37BC6B}" dt="2021-06-21T20:08:30.658" v="778" actId="1035"/>
          <ac:grpSpMkLst>
            <pc:docMk/>
            <pc:sldMk cId="2932305907" sldId="630"/>
            <ac:grpSpMk id="72" creationId="{9EC82CE8-0325-4CFE-BC82-331D5BECCDCB}"/>
          </ac:grpSpMkLst>
        </pc:grpChg>
        <pc:grpChg chg="add mod">
          <ac:chgData name="MANUEL ALBERTO GUEVARA  NAJARRO" userId="dc0839a7-ef25-445d-88fe-29223dfab4a5" providerId="ADAL" clId="{259FC2C2-9211-4192-B033-2AED3B37BC6B}" dt="2021-06-21T20:09:23.430" v="811" actId="207"/>
          <ac:grpSpMkLst>
            <pc:docMk/>
            <pc:sldMk cId="2932305907" sldId="630"/>
            <ac:grpSpMk id="78" creationId="{993D0D58-47E0-4F83-8F1F-8222CE993D0F}"/>
          </ac:grpSpMkLst>
        </pc:grp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1" creationId="{E01BF0BA-DEFA-4C51-9132-EBA48F500DF8}"/>
          </ac:picMkLst>
        </pc:pic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2" creationId="{F3BAC3D1-176C-49EB-85CC-7901A855F4C6}"/>
          </ac:picMkLst>
        </pc:pic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3" creationId="{5F227B4B-07E1-4668-A411-9B42DAA84F10}"/>
          </ac:picMkLst>
        </pc:pic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4" creationId="{54CC9A94-2017-4422-9D43-845757D632B2}"/>
          </ac:picMkLst>
        </pc:picChg>
      </pc:sldChg>
      <pc:sldChg chg="addSp delSp modSp new del mod modClrScheme chgLayout">
        <pc:chgData name="MANUEL ALBERTO GUEVARA  NAJARRO" userId="dc0839a7-ef25-445d-88fe-29223dfab4a5" providerId="ADAL" clId="{259FC2C2-9211-4192-B033-2AED3B37BC6B}" dt="2021-06-21T20:12:47.037" v="835" actId="47"/>
        <pc:sldMkLst>
          <pc:docMk/>
          <pc:sldMk cId="435558813" sldId="631"/>
        </pc:sldMkLst>
        <pc:spChg chg="del">
          <ac:chgData name="MANUEL ALBERTO GUEVARA  NAJARRO" userId="dc0839a7-ef25-445d-88fe-29223dfab4a5" providerId="ADAL" clId="{259FC2C2-9211-4192-B033-2AED3B37BC6B}" dt="2021-06-21T20:10:18.171" v="825" actId="700"/>
          <ac:spMkLst>
            <pc:docMk/>
            <pc:sldMk cId="435558813" sldId="631"/>
            <ac:spMk id="2" creationId="{DA9CD40E-5E46-4B09-94AD-18A79E0E38AE}"/>
          </ac:spMkLst>
        </pc:spChg>
        <pc:spChg chg="del">
          <ac:chgData name="MANUEL ALBERTO GUEVARA  NAJARRO" userId="dc0839a7-ef25-445d-88fe-29223dfab4a5" providerId="ADAL" clId="{259FC2C2-9211-4192-B033-2AED3B37BC6B}" dt="2021-06-21T20:10:18.171" v="825" actId="700"/>
          <ac:spMkLst>
            <pc:docMk/>
            <pc:sldMk cId="435558813" sldId="631"/>
            <ac:spMk id="3" creationId="{226E2E7D-076C-4E17-B709-544602867A63}"/>
          </ac:spMkLst>
        </pc:spChg>
        <pc:spChg chg="del">
          <ac:chgData name="MANUEL ALBERTO GUEVARA  NAJARRO" userId="dc0839a7-ef25-445d-88fe-29223dfab4a5" providerId="ADAL" clId="{259FC2C2-9211-4192-B033-2AED3B37BC6B}" dt="2021-06-21T20:10:18.171" v="825" actId="700"/>
          <ac:spMkLst>
            <pc:docMk/>
            <pc:sldMk cId="435558813" sldId="631"/>
            <ac:spMk id="4" creationId="{CE890CE7-78B6-42B2-8423-FC845847ECCE}"/>
          </ac:spMkLst>
        </pc:spChg>
        <pc:spChg chg="add del mod">
          <ac:chgData name="MANUEL ALBERTO GUEVARA  NAJARRO" userId="dc0839a7-ef25-445d-88fe-29223dfab4a5" providerId="ADAL" clId="{259FC2C2-9211-4192-B033-2AED3B37BC6B}" dt="2021-06-21T20:10:19.362" v="826" actId="478"/>
          <ac:spMkLst>
            <pc:docMk/>
            <pc:sldMk cId="435558813" sldId="631"/>
            <ac:spMk id="5" creationId="{7CD99E81-3000-4B2C-B122-74A16A68414D}"/>
          </ac:spMkLst>
        </pc:spChg>
      </pc:sldChg>
      <pc:sldChg chg="del">
        <pc:chgData name="MANUEL ALBERTO GUEVARA  NAJARRO" userId="dc0839a7-ef25-445d-88fe-29223dfab4a5" providerId="ADAL" clId="{259FC2C2-9211-4192-B033-2AED3B37BC6B}" dt="2021-06-21T20:01:50.978" v="382" actId="47"/>
        <pc:sldMkLst>
          <pc:docMk/>
          <pc:sldMk cId="1094214726" sldId="631"/>
        </pc:sldMkLst>
      </pc:sldChg>
      <pc:sldChg chg="new del">
        <pc:chgData name="MANUEL ALBERTO GUEVARA  NAJARRO" userId="dc0839a7-ef25-445d-88fe-29223dfab4a5" providerId="ADAL" clId="{259FC2C2-9211-4192-B033-2AED3B37BC6B}" dt="2021-06-21T20:33:27.584" v="1343" actId="47"/>
        <pc:sldMkLst>
          <pc:docMk/>
          <pc:sldMk cId="961587639" sldId="632"/>
        </pc:sldMkLst>
      </pc:sldChg>
      <pc:sldChg chg="modSp add del mod">
        <pc:chgData name="MANUEL ALBERTO GUEVARA  NAJARRO" userId="dc0839a7-ef25-445d-88fe-29223dfab4a5" providerId="ADAL" clId="{259FC2C2-9211-4192-B033-2AED3B37BC6B}" dt="2021-06-29T16:53:06.800" v="2157" actId="1076"/>
        <pc:sldMkLst>
          <pc:docMk/>
          <pc:sldMk cId="1889000168" sldId="632"/>
        </pc:sldMkLst>
        <pc:spChg chg="mod">
          <ac:chgData name="MANUEL ALBERTO GUEVARA  NAJARRO" userId="dc0839a7-ef25-445d-88fe-29223dfab4a5" providerId="ADAL" clId="{259FC2C2-9211-4192-B033-2AED3B37BC6B}" dt="2021-06-29T16:53:06.800" v="2157" actId="1076"/>
          <ac:spMkLst>
            <pc:docMk/>
            <pc:sldMk cId="1889000168" sldId="632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259FC2C2-9211-4192-B033-2AED3B37BC6B}" dt="2021-06-29T16:52:26.072" v="2147" actId="1076"/>
          <ac:spMkLst>
            <pc:docMk/>
            <pc:sldMk cId="1889000168" sldId="632"/>
            <ac:spMk id="6" creationId="{62B8E1A4-E755-4E07-B436-48B0481D7B00}"/>
          </ac:spMkLst>
        </pc:spChg>
        <pc:picChg chg="mod modCrop">
          <ac:chgData name="MANUEL ALBERTO GUEVARA  NAJARRO" userId="dc0839a7-ef25-445d-88fe-29223dfab4a5" providerId="ADAL" clId="{259FC2C2-9211-4192-B033-2AED3B37BC6B}" dt="2021-06-29T16:53:03.280" v="2156" actId="1076"/>
          <ac:picMkLst>
            <pc:docMk/>
            <pc:sldMk cId="1889000168" sldId="632"/>
            <ac:picMk id="10" creationId="{F715C18E-F8C5-4C70-9752-8EDE5E424121}"/>
          </ac:picMkLst>
        </pc:picChg>
      </pc:sldChg>
      <pc:sldChg chg="new del">
        <pc:chgData name="MANUEL ALBERTO GUEVARA  NAJARRO" userId="dc0839a7-ef25-445d-88fe-29223dfab4a5" providerId="ADAL" clId="{259FC2C2-9211-4192-B033-2AED3B37BC6B}" dt="2021-06-21T20:33:27.584" v="1343" actId="47"/>
        <pc:sldMkLst>
          <pc:docMk/>
          <pc:sldMk cId="1212467730" sldId="633"/>
        </pc:sldMkLst>
      </pc:sldChg>
      <pc:sldChg chg="add del">
        <pc:chgData name="MANUEL ALBERTO GUEVARA  NAJARRO" userId="dc0839a7-ef25-445d-88fe-29223dfab4a5" providerId="ADAL" clId="{259FC2C2-9211-4192-B033-2AED3B37BC6B}" dt="2021-06-23T22:06:17.309" v="2093" actId="22"/>
        <pc:sldMkLst>
          <pc:docMk/>
          <pc:sldMk cId="0" sldId="634"/>
        </pc:sldMkLst>
      </pc:sldChg>
      <pc:sldChg chg="new del">
        <pc:chgData name="MANUEL ALBERTO GUEVARA  NAJARRO" userId="dc0839a7-ef25-445d-88fe-29223dfab4a5" providerId="ADAL" clId="{259FC2C2-9211-4192-B033-2AED3B37BC6B}" dt="2021-06-21T20:33:27.584" v="1343" actId="47"/>
        <pc:sldMkLst>
          <pc:docMk/>
          <pc:sldMk cId="59138825" sldId="634"/>
        </pc:sldMkLst>
      </pc:sldChg>
      <pc:sldChg chg="del">
        <pc:chgData name="MANUEL ALBERTO GUEVARA  NAJARRO" userId="dc0839a7-ef25-445d-88fe-29223dfab4a5" providerId="ADAL" clId="{259FC2C2-9211-4192-B033-2AED3B37BC6B}" dt="2021-06-21T19:48:51.640" v="81" actId="47"/>
        <pc:sldMkLst>
          <pc:docMk/>
          <pc:sldMk cId="105623066" sldId="635"/>
        </pc:sldMkLst>
      </pc:sldChg>
      <pc:sldChg chg="addSp delSp modSp add del mod delAnim modAnim">
        <pc:chgData name="MANUEL ALBERTO GUEVARA  NAJARRO" userId="dc0839a7-ef25-445d-88fe-29223dfab4a5" providerId="ADAL" clId="{259FC2C2-9211-4192-B033-2AED3B37BC6B}" dt="2021-06-23T20:42:04.519" v="2090" actId="47"/>
        <pc:sldMkLst>
          <pc:docMk/>
          <pc:sldMk cId="396948487" sldId="635"/>
        </pc:sldMkLst>
        <pc:spChg chg="del">
          <ac:chgData name="MANUEL ALBERTO GUEVARA  NAJARRO" userId="dc0839a7-ef25-445d-88fe-29223dfab4a5" providerId="ADAL" clId="{259FC2C2-9211-4192-B033-2AED3B37BC6B}" dt="2021-06-21T20:13:08.137" v="858" actId="478"/>
          <ac:spMkLst>
            <pc:docMk/>
            <pc:sldMk cId="396948487" sldId="635"/>
            <ac:spMk id="5" creationId="{D651998B-C8ED-48D9-9CED-5DDC684221A5}"/>
          </ac:spMkLst>
        </pc:spChg>
        <pc:spChg chg="add del mod">
          <ac:chgData name="MANUEL ALBERTO GUEVARA  NAJARRO" userId="dc0839a7-ef25-445d-88fe-29223dfab4a5" providerId="ADAL" clId="{259FC2C2-9211-4192-B033-2AED3B37BC6B}" dt="2021-06-21T20:12:56.882" v="839"/>
          <ac:spMkLst>
            <pc:docMk/>
            <pc:sldMk cId="396948487" sldId="635"/>
            <ac:spMk id="7" creationId="{3349BBC1-5882-4015-924A-3516B99FCE8A}"/>
          </ac:spMkLst>
        </pc:spChg>
        <pc:picChg chg="del">
          <ac:chgData name="MANUEL ALBERTO GUEVARA  NAJARRO" userId="dc0839a7-ef25-445d-88fe-29223dfab4a5" providerId="ADAL" clId="{259FC2C2-9211-4192-B033-2AED3B37BC6B}" dt="2021-06-21T20:12:55.297" v="838" actId="478"/>
          <ac:picMkLst>
            <pc:docMk/>
            <pc:sldMk cId="396948487" sldId="635"/>
            <ac:picMk id="6" creationId="{96B49076-1200-4680-AD9F-A501D0B8A748}"/>
          </ac:picMkLst>
        </pc:picChg>
        <pc:picChg chg="add mod">
          <ac:chgData name="MANUEL ALBERTO GUEVARA  NAJARRO" userId="dc0839a7-ef25-445d-88fe-29223dfab4a5" providerId="ADAL" clId="{259FC2C2-9211-4192-B033-2AED3B37BC6B}" dt="2021-06-21T20:13:04.857" v="857" actId="1035"/>
          <ac:picMkLst>
            <pc:docMk/>
            <pc:sldMk cId="396948487" sldId="635"/>
            <ac:picMk id="8" creationId="{AF205B59-F68B-411A-BB0F-52EB152E121F}"/>
          </ac:picMkLst>
        </pc:picChg>
      </pc:sldChg>
      <pc:sldChg chg="add del">
        <pc:chgData name="MANUEL ALBERTO GUEVARA  NAJARRO" userId="dc0839a7-ef25-445d-88fe-29223dfab4a5" providerId="ADAL" clId="{259FC2C2-9211-4192-B033-2AED3B37BC6B}" dt="2021-06-21T20:12:49.202" v="836" actId="47"/>
        <pc:sldMkLst>
          <pc:docMk/>
          <pc:sldMk cId="1800343920" sldId="635"/>
        </pc:sldMkLst>
      </pc:sldChg>
      <pc:sldChg chg="del">
        <pc:chgData name="MANUEL ALBERTO GUEVARA  NAJARRO" userId="dc0839a7-ef25-445d-88fe-29223dfab4a5" providerId="ADAL" clId="{259FC2C2-9211-4192-B033-2AED3B37BC6B}" dt="2021-06-21T20:01:56.358" v="383" actId="47"/>
        <pc:sldMkLst>
          <pc:docMk/>
          <pc:sldMk cId="2488294657" sldId="636"/>
        </pc:sldMkLst>
      </pc:sldChg>
      <pc:sldChg chg="addSp delSp modSp new del mod modClrScheme chgLayout">
        <pc:chgData name="MANUEL ALBERTO GUEVARA  NAJARRO" userId="dc0839a7-ef25-445d-88fe-29223dfab4a5" providerId="ADAL" clId="{259FC2C2-9211-4192-B033-2AED3B37BC6B}" dt="2021-06-30T01:35:06.755" v="2882" actId="47"/>
        <pc:sldMkLst>
          <pc:docMk/>
          <pc:sldMk cId="3320527708" sldId="636"/>
        </pc:sldMkLst>
        <pc:spChg chg="del mod ord">
          <ac:chgData name="MANUEL ALBERTO GUEVARA  NAJARRO" userId="dc0839a7-ef25-445d-88fe-29223dfab4a5" providerId="ADAL" clId="{259FC2C2-9211-4192-B033-2AED3B37BC6B}" dt="2021-06-21T20:16:59.207" v="861" actId="700"/>
          <ac:spMkLst>
            <pc:docMk/>
            <pc:sldMk cId="3320527708" sldId="636"/>
            <ac:spMk id="2" creationId="{EDE78203-0AB1-49C7-BE63-AF8D41CBA9B5}"/>
          </ac:spMkLst>
        </pc:spChg>
        <pc:spChg chg="add mod ord">
          <ac:chgData name="MANUEL ALBERTO GUEVARA  NAJARRO" userId="dc0839a7-ef25-445d-88fe-29223dfab4a5" providerId="ADAL" clId="{259FC2C2-9211-4192-B033-2AED3B37BC6B}" dt="2021-06-21T20:16:59.207" v="861" actId="700"/>
          <ac:spMkLst>
            <pc:docMk/>
            <pc:sldMk cId="3320527708" sldId="636"/>
            <ac:spMk id="3" creationId="{B17DFAE3-5A07-452F-9CD4-0FB90B87FC25}"/>
          </ac:spMkLst>
        </pc:spChg>
        <pc:spChg chg="add mod ord">
          <ac:chgData name="MANUEL ALBERTO GUEVARA  NAJARRO" userId="dc0839a7-ef25-445d-88fe-29223dfab4a5" providerId="ADAL" clId="{259FC2C2-9211-4192-B033-2AED3B37BC6B}" dt="2021-06-21T20:19:54.346" v="1017" actId="20577"/>
          <ac:spMkLst>
            <pc:docMk/>
            <pc:sldMk cId="3320527708" sldId="636"/>
            <ac:spMk id="4" creationId="{8F55FCD9-E4B6-41A3-9D79-B84B72C05D00}"/>
          </ac:spMkLst>
        </pc:spChg>
        <pc:spChg chg="add mod ord">
          <ac:chgData name="MANUEL ALBERTO GUEVARA  NAJARRO" userId="dc0839a7-ef25-445d-88fe-29223dfab4a5" providerId="ADAL" clId="{259FC2C2-9211-4192-B033-2AED3B37BC6B}" dt="2021-06-21T20:21:12.256" v="1266" actId="20577"/>
          <ac:spMkLst>
            <pc:docMk/>
            <pc:sldMk cId="3320527708" sldId="636"/>
            <ac:spMk id="5" creationId="{1331F9ED-DAC5-40EE-9D51-D7B628018E58}"/>
          </ac:spMkLst>
        </pc:spChg>
        <pc:spChg chg="add mod ord">
          <ac:chgData name="MANUEL ALBERTO GUEVARA  NAJARRO" userId="dc0839a7-ef25-445d-88fe-29223dfab4a5" providerId="ADAL" clId="{259FC2C2-9211-4192-B033-2AED3B37BC6B}" dt="2021-06-21T20:19:30.680" v="992" actId="20577"/>
          <ac:spMkLst>
            <pc:docMk/>
            <pc:sldMk cId="3320527708" sldId="636"/>
            <ac:spMk id="6" creationId="{C961A66D-B63D-49A4-9066-6201BDBD5C81}"/>
          </ac:spMkLst>
        </pc:spChg>
      </pc:sldChg>
      <pc:sldChg chg="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2442700930" sldId="637"/>
        </pc:sldMkLst>
        <pc:spChg chg="mod">
          <ac:chgData name="MANUEL ALBERTO GUEVARA  NAJARRO" userId="dc0839a7-ef25-445d-88fe-29223dfab4a5" providerId="ADAL" clId="{259FC2C2-9211-4192-B033-2AED3B37BC6B}" dt="2021-06-21T20:41:50.271" v="1659" actId="207"/>
          <ac:spMkLst>
            <pc:docMk/>
            <pc:sldMk cId="2442700930" sldId="637"/>
            <ac:spMk id="9" creationId="{F639BF2C-2DB7-4934-8FAC-3F92E40DC938}"/>
          </ac:spMkLst>
        </pc:spChg>
        <pc:spChg chg="mod">
          <ac:chgData name="MANUEL ALBERTO GUEVARA  NAJARRO" userId="dc0839a7-ef25-445d-88fe-29223dfab4a5" providerId="ADAL" clId="{259FC2C2-9211-4192-B033-2AED3B37BC6B}" dt="2021-06-21T20:40:43.604" v="1609" actId="20577"/>
          <ac:spMkLst>
            <pc:docMk/>
            <pc:sldMk cId="2442700930" sldId="637"/>
            <ac:spMk id="10" creationId="{41C1E303-6228-4BC3-B627-F6D186EB5846}"/>
          </ac:spMkLst>
        </pc:spChg>
        <pc:spChg chg="mod">
          <ac:chgData name="MANUEL ALBERTO GUEVARA  NAJARRO" userId="dc0839a7-ef25-445d-88fe-29223dfab4a5" providerId="ADAL" clId="{259FC2C2-9211-4192-B033-2AED3B37BC6B}" dt="2021-06-21T20:41:10.024" v="1639"/>
          <ac:spMkLst>
            <pc:docMk/>
            <pc:sldMk cId="2442700930" sldId="637"/>
            <ac:spMk id="31" creationId="{D7660AED-0D03-4071-9C0A-E0FD8364175C}"/>
          </ac:spMkLst>
        </pc:spChg>
        <pc:spChg chg="mod">
          <ac:chgData name="MANUEL ALBERTO GUEVARA  NAJARRO" userId="dc0839a7-ef25-445d-88fe-29223dfab4a5" providerId="ADAL" clId="{259FC2C2-9211-4192-B033-2AED3B37BC6B}" dt="2021-06-21T20:41:29.754" v="1654" actId="1036"/>
          <ac:spMkLst>
            <pc:docMk/>
            <pc:sldMk cId="2442700930" sldId="637"/>
            <ac:spMk id="40" creationId="{B179D5EA-69B8-4F01-8DE0-5F1A536912FB}"/>
          </ac:spMkLst>
        </pc:spChg>
        <pc:spChg chg="mod">
          <ac:chgData name="MANUEL ALBERTO GUEVARA  NAJARRO" userId="dc0839a7-ef25-445d-88fe-29223dfab4a5" providerId="ADAL" clId="{259FC2C2-9211-4192-B033-2AED3B37BC6B}" dt="2021-06-21T20:41:54.723" v="1660" actId="207"/>
          <ac:spMkLst>
            <pc:docMk/>
            <pc:sldMk cId="2442700930" sldId="637"/>
            <ac:spMk id="42" creationId="{9AC16476-C8E0-4A97-A3FE-331BFD664D8F}"/>
          </ac:spMkLst>
        </pc:spChg>
        <pc:spChg chg="mod">
          <ac:chgData name="MANUEL ALBERTO GUEVARA  NAJARRO" userId="dc0839a7-ef25-445d-88fe-29223dfab4a5" providerId="ADAL" clId="{259FC2C2-9211-4192-B033-2AED3B37BC6B}" dt="2021-06-21T20:40:48.404" v="1621" actId="20577"/>
          <ac:spMkLst>
            <pc:docMk/>
            <pc:sldMk cId="2442700930" sldId="637"/>
            <ac:spMk id="43" creationId="{3795E33F-6A3F-46D3-A576-166CE70EFDBD}"/>
          </ac:spMkLst>
        </pc:spChg>
        <pc:spChg chg="mod">
          <ac:chgData name="MANUEL ALBERTO GUEVARA  NAJARRO" userId="dc0839a7-ef25-445d-88fe-29223dfab4a5" providerId="ADAL" clId="{259FC2C2-9211-4192-B033-2AED3B37BC6B}" dt="2021-06-21T20:41:40.354" v="1658" actId="123"/>
          <ac:spMkLst>
            <pc:docMk/>
            <pc:sldMk cId="2442700930" sldId="637"/>
            <ac:spMk id="46" creationId="{9A170F2E-5BDF-4A77-8383-19E7C5A38678}"/>
          </ac:spMkLst>
        </pc:spChg>
        <pc:spChg chg="mod">
          <ac:chgData name="MANUEL ALBERTO GUEVARA  NAJARRO" userId="dc0839a7-ef25-445d-88fe-29223dfab4a5" providerId="ADAL" clId="{259FC2C2-9211-4192-B033-2AED3B37BC6B}" dt="2021-06-21T20:41:58.710" v="1661" actId="207"/>
          <ac:spMkLst>
            <pc:docMk/>
            <pc:sldMk cId="2442700930" sldId="637"/>
            <ac:spMk id="48" creationId="{96DB0810-C0A4-470A-A69B-6408AF0D9347}"/>
          </ac:spMkLst>
        </pc:spChg>
        <pc:spChg chg="mod">
          <ac:chgData name="MANUEL ALBERTO GUEVARA  NAJARRO" userId="dc0839a7-ef25-445d-88fe-29223dfab4a5" providerId="ADAL" clId="{259FC2C2-9211-4192-B033-2AED3B37BC6B}" dt="2021-06-21T20:41:02.294" v="1638" actId="20577"/>
          <ac:spMkLst>
            <pc:docMk/>
            <pc:sldMk cId="2442700930" sldId="637"/>
            <ac:spMk id="49" creationId="{5C6FB989-EA43-4A65-89C8-05CED850A7FD}"/>
          </ac:spMkLst>
        </pc:spChg>
      </pc:sldChg>
      <pc:sldChg chg="add">
        <pc:chgData name="MANUEL ALBERTO GUEVARA  NAJARRO" userId="dc0839a7-ef25-445d-88fe-29223dfab4a5" providerId="ADAL" clId="{259FC2C2-9211-4192-B033-2AED3B37BC6B}" dt="2021-06-29T16:49:44.657" v="2140" actId="22"/>
        <pc:sldMkLst>
          <pc:docMk/>
          <pc:sldMk cId="3819631410" sldId="637"/>
        </pc:sldMkLst>
      </pc:sldChg>
      <pc:sldChg chg="addSp delSp modSp add del mod">
        <pc:chgData name="MANUEL ALBERTO GUEVARA  NAJARRO" userId="dc0839a7-ef25-445d-88fe-29223dfab4a5" providerId="ADAL" clId="{259FC2C2-9211-4192-B033-2AED3B37BC6B}" dt="2021-06-30T00:26:24.488" v="2390" actId="242"/>
        <pc:sldMkLst>
          <pc:docMk/>
          <pc:sldMk cId="116741518" sldId="638"/>
        </pc:sldMkLst>
        <pc:spChg chg="add del mod">
          <ac:chgData name="MANUEL ALBERTO GUEVARA  NAJARRO" userId="dc0839a7-ef25-445d-88fe-29223dfab4a5" providerId="ADAL" clId="{259FC2C2-9211-4192-B033-2AED3B37BC6B}" dt="2021-06-30T00:26:13.235" v="2385" actId="22"/>
          <ac:spMkLst>
            <pc:docMk/>
            <pc:sldMk cId="116741518" sldId="638"/>
            <ac:spMk id="3" creationId="{897F3763-7EF5-4B7D-BCD8-09CDF6E5EEA3}"/>
          </ac:spMkLst>
        </pc:spChg>
        <pc:spChg chg="mod">
          <ac:chgData name="MANUEL ALBERTO GUEVARA  NAJARRO" userId="dc0839a7-ef25-445d-88fe-29223dfab4a5" providerId="ADAL" clId="{259FC2C2-9211-4192-B033-2AED3B37BC6B}" dt="2021-06-29T16:57:34.096" v="2164" actId="27636"/>
          <ac:spMkLst>
            <pc:docMk/>
            <pc:sldMk cId="116741518" sldId="638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259FC2C2-9211-4192-B033-2AED3B37BC6B}" dt="2021-06-30T00:26:24.488" v="2390" actId="242"/>
          <ac:spMkLst>
            <pc:docMk/>
            <pc:sldMk cId="116741518" sldId="638"/>
            <ac:spMk id="6" creationId="{62B8E1A4-E755-4E07-B436-48B0481D7B00}"/>
          </ac:spMkLst>
        </pc:spChg>
        <pc:picChg chg="add mod ord modCrop">
          <ac:chgData name="MANUEL ALBERTO GUEVARA  NAJARRO" userId="dc0839a7-ef25-445d-88fe-29223dfab4a5" providerId="ADAL" clId="{259FC2C2-9211-4192-B033-2AED3B37BC6B}" dt="2021-06-30T00:26:14.340" v="2387" actId="962"/>
          <ac:picMkLst>
            <pc:docMk/>
            <pc:sldMk cId="116741518" sldId="638"/>
            <ac:picMk id="7" creationId="{3E7EBE7F-B688-4221-A1AB-5081103E0BDD}"/>
          </ac:picMkLst>
        </pc:picChg>
        <pc:picChg chg="del">
          <ac:chgData name="MANUEL ALBERTO GUEVARA  NAJARRO" userId="dc0839a7-ef25-445d-88fe-29223dfab4a5" providerId="ADAL" clId="{259FC2C2-9211-4192-B033-2AED3B37BC6B}" dt="2021-06-29T16:57:35.643" v="2165" actId="478"/>
          <ac:picMkLst>
            <pc:docMk/>
            <pc:sldMk cId="116741518" sldId="638"/>
            <ac:picMk id="10" creationId="{F715C18E-F8C5-4C70-9752-8EDE5E424121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0:26:03.630" v="2382"/>
        <pc:sldMkLst>
          <pc:docMk/>
          <pc:sldMk cId="2836460517" sldId="638"/>
        </pc:sldMkLst>
        <pc:picChg chg="add">
          <ac:chgData name="MANUEL ALBERTO GUEVARA  NAJARRO" userId="dc0839a7-ef25-445d-88fe-29223dfab4a5" providerId="ADAL" clId="{259FC2C2-9211-4192-B033-2AED3B37BC6B}" dt="2021-06-30T00:26:03.630" v="2382"/>
          <ac:picMkLst>
            <pc:docMk/>
            <pc:sldMk cId="2836460517" sldId="638"/>
            <ac:picMk id="1026" creationId="{3CC2D195-24F3-4AB1-9973-0EFEA24590B0}"/>
          </ac:picMkLst>
        </pc:picChg>
      </pc:sldChg>
      <pc:sldChg chg="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3504062121" sldId="638"/>
        </pc:sldMkLst>
        <pc:spChg chg="mod">
          <ac:chgData name="MANUEL ALBERTO GUEVARA  NAJARRO" userId="dc0839a7-ef25-445d-88fe-29223dfab4a5" providerId="ADAL" clId="{259FC2C2-9211-4192-B033-2AED3B37BC6B}" dt="2021-06-21T20:50:43.360" v="1756" actId="207"/>
          <ac:spMkLst>
            <pc:docMk/>
            <pc:sldMk cId="3504062121" sldId="638"/>
            <ac:spMk id="9" creationId="{F639BF2C-2DB7-4934-8FAC-3F92E40DC938}"/>
          </ac:spMkLst>
        </pc:spChg>
        <pc:spChg chg="mod">
          <ac:chgData name="MANUEL ALBERTO GUEVARA  NAJARRO" userId="dc0839a7-ef25-445d-88fe-29223dfab4a5" providerId="ADAL" clId="{259FC2C2-9211-4192-B033-2AED3B37BC6B}" dt="2021-06-21T20:50:22.903" v="1755" actId="20577"/>
          <ac:spMkLst>
            <pc:docMk/>
            <pc:sldMk cId="3504062121" sldId="638"/>
            <ac:spMk id="10" creationId="{41C1E303-6228-4BC3-B627-F6D186EB5846}"/>
          </ac:spMkLst>
        </pc:spChg>
        <pc:spChg chg="mod">
          <ac:chgData name="MANUEL ALBERTO GUEVARA  NAJARRO" userId="dc0839a7-ef25-445d-88fe-29223dfab4a5" providerId="ADAL" clId="{259FC2C2-9211-4192-B033-2AED3B37BC6B}" dt="2021-06-21T20:42:20.313" v="1666" actId="123"/>
          <ac:spMkLst>
            <pc:docMk/>
            <pc:sldMk cId="3504062121" sldId="638"/>
            <ac:spMk id="31" creationId="{D7660AED-0D03-4071-9C0A-E0FD8364175C}"/>
          </ac:spMkLst>
        </pc:spChg>
        <pc:spChg chg="mod">
          <ac:chgData name="MANUEL ALBERTO GUEVARA  NAJARRO" userId="dc0839a7-ef25-445d-88fe-29223dfab4a5" providerId="ADAL" clId="{259FC2C2-9211-4192-B033-2AED3B37BC6B}" dt="2021-06-21T20:43:36.573" v="1687" actId="6549"/>
          <ac:spMkLst>
            <pc:docMk/>
            <pc:sldMk cId="3504062121" sldId="638"/>
            <ac:spMk id="40" creationId="{B179D5EA-69B8-4F01-8DE0-5F1A536912FB}"/>
          </ac:spMkLst>
        </pc:spChg>
        <pc:spChg chg="mod">
          <ac:chgData name="MANUEL ALBERTO GUEVARA  NAJARRO" userId="dc0839a7-ef25-445d-88fe-29223dfab4a5" providerId="ADAL" clId="{259FC2C2-9211-4192-B033-2AED3B37BC6B}" dt="2021-06-21T20:50:52.248" v="1757" actId="207"/>
          <ac:spMkLst>
            <pc:docMk/>
            <pc:sldMk cId="3504062121" sldId="638"/>
            <ac:spMk id="42" creationId="{9AC16476-C8E0-4A97-A3FE-331BFD664D8F}"/>
          </ac:spMkLst>
        </pc:spChg>
        <pc:spChg chg="mod">
          <ac:chgData name="MANUEL ALBERTO GUEVARA  NAJARRO" userId="dc0839a7-ef25-445d-88fe-29223dfab4a5" providerId="ADAL" clId="{259FC2C2-9211-4192-B033-2AED3B37BC6B}" dt="2021-06-21T20:50:12.093" v="1719" actId="20577"/>
          <ac:spMkLst>
            <pc:docMk/>
            <pc:sldMk cId="3504062121" sldId="638"/>
            <ac:spMk id="43" creationId="{3795E33F-6A3F-46D3-A576-166CE70EFDBD}"/>
          </ac:spMkLst>
        </pc:spChg>
        <pc:spChg chg="mod">
          <ac:chgData name="MANUEL ALBERTO GUEVARA  NAJARRO" userId="dc0839a7-ef25-445d-88fe-29223dfab4a5" providerId="ADAL" clId="{259FC2C2-9211-4192-B033-2AED3B37BC6B}" dt="2021-06-21T20:43:46.856" v="1688"/>
          <ac:spMkLst>
            <pc:docMk/>
            <pc:sldMk cId="3504062121" sldId="638"/>
            <ac:spMk id="46" creationId="{9A170F2E-5BDF-4A77-8383-19E7C5A38678}"/>
          </ac:spMkLst>
        </pc:spChg>
        <pc:spChg chg="mod">
          <ac:chgData name="MANUEL ALBERTO GUEVARA  NAJARRO" userId="dc0839a7-ef25-445d-88fe-29223dfab4a5" providerId="ADAL" clId="{259FC2C2-9211-4192-B033-2AED3B37BC6B}" dt="2021-06-21T20:51:00.851" v="1758" actId="207"/>
          <ac:spMkLst>
            <pc:docMk/>
            <pc:sldMk cId="3504062121" sldId="638"/>
            <ac:spMk id="48" creationId="{96DB0810-C0A4-470A-A69B-6408AF0D9347}"/>
          </ac:spMkLst>
        </pc:spChg>
        <pc:spChg chg="mod">
          <ac:chgData name="MANUEL ALBERTO GUEVARA  NAJARRO" userId="dc0839a7-ef25-445d-88fe-29223dfab4a5" providerId="ADAL" clId="{259FC2C2-9211-4192-B033-2AED3B37BC6B}" dt="2021-06-21T20:50:05.743" v="1708" actId="20577"/>
          <ac:spMkLst>
            <pc:docMk/>
            <pc:sldMk cId="3504062121" sldId="638"/>
            <ac:spMk id="49" creationId="{5C6FB989-EA43-4A65-89C8-05CED850A7FD}"/>
          </ac:spMkLst>
        </pc:spChg>
      </pc:sldChg>
      <pc:sldChg chg="addSp delSp 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1381014519" sldId="639"/>
        </pc:sldMkLst>
        <pc:spChg chg="mod">
          <ac:chgData name="MANUEL ALBERTO GUEVARA  NAJARRO" userId="dc0839a7-ef25-445d-88fe-29223dfab4a5" providerId="ADAL" clId="{259FC2C2-9211-4192-B033-2AED3B37BC6B}" dt="2021-06-23T20:41:28.369" v="2089" actId="14100"/>
          <ac:spMkLst>
            <pc:docMk/>
            <pc:sldMk cId="1381014519" sldId="639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259FC2C2-9211-4192-B033-2AED3B37BC6B}" dt="2021-06-23T20:32:52.899" v="1932" actId="404"/>
          <ac:spMkLst>
            <pc:docMk/>
            <pc:sldMk cId="1381014519" sldId="639"/>
            <ac:spMk id="3" creationId="{4AB43E85-BCAE-3E49-9568-7449B516A171}"/>
          </ac:spMkLst>
        </pc:spChg>
        <pc:spChg chg="add mod">
          <ac:chgData name="MANUEL ALBERTO GUEVARA  NAJARRO" userId="dc0839a7-ef25-445d-88fe-29223dfab4a5" providerId="ADAL" clId="{259FC2C2-9211-4192-B033-2AED3B37BC6B}" dt="2021-06-23T20:33:18.529" v="1939" actId="478"/>
          <ac:spMkLst>
            <pc:docMk/>
            <pc:sldMk cId="1381014519" sldId="639"/>
            <ac:spMk id="8" creationId="{8F11E2B7-F24E-4AE5-A0BE-F3C7388E4889}"/>
          </ac:spMkLst>
        </pc:spChg>
        <pc:picChg chg="del">
          <ac:chgData name="MANUEL ALBERTO GUEVARA  NAJARRO" userId="dc0839a7-ef25-445d-88fe-29223dfab4a5" providerId="ADAL" clId="{259FC2C2-9211-4192-B033-2AED3B37BC6B}" dt="2021-06-23T20:33:01.109" v="1933" actId="478"/>
          <ac:picMkLst>
            <pc:docMk/>
            <pc:sldMk cId="1381014519" sldId="639"/>
            <ac:picMk id="6" creationId="{C827FC31-5B98-4765-855F-0893E4439FF0}"/>
          </ac:picMkLst>
        </pc:picChg>
        <pc:picChg chg="del">
          <ac:chgData name="MANUEL ALBERTO GUEVARA  NAJARRO" userId="dc0839a7-ef25-445d-88fe-29223dfab4a5" providerId="ADAL" clId="{259FC2C2-9211-4192-B033-2AED3B37BC6B}" dt="2021-06-23T20:33:18.529" v="1939" actId="478"/>
          <ac:picMkLst>
            <pc:docMk/>
            <pc:sldMk cId="1381014519" sldId="639"/>
            <ac:picMk id="7" creationId="{90C7522F-18D3-4290-94BE-4B7D2B364283}"/>
          </ac:picMkLst>
        </pc:picChg>
        <pc:picChg chg="mod">
          <ac:chgData name="MANUEL ALBERTO GUEVARA  NAJARRO" userId="dc0839a7-ef25-445d-88fe-29223dfab4a5" providerId="ADAL" clId="{259FC2C2-9211-4192-B033-2AED3B37BC6B}" dt="2021-06-23T20:33:22.549" v="1943" actId="962"/>
          <ac:picMkLst>
            <pc:docMk/>
            <pc:sldMk cId="1381014519" sldId="639"/>
            <ac:picMk id="1026" creationId="{E3DF73F6-BE0D-443E-81AC-42C6C947999D}"/>
          </ac:picMkLst>
        </pc:picChg>
      </pc:sldChg>
      <pc:sldChg chg="addSp delSp modSp">
        <pc:chgData name="MANUEL ALBERTO GUEVARA  NAJARRO" userId="dc0839a7-ef25-445d-88fe-29223dfab4a5" providerId="ADAL" clId="{259FC2C2-9211-4192-B033-2AED3B37BC6B}" dt="2021-06-23T20:33:21.370" v="1940"/>
        <pc:sldMkLst>
          <pc:docMk/>
          <pc:sldMk cId="1716321555" sldId="639"/>
        </pc:sldMkLst>
        <pc:spChg chg="del">
          <ac:chgData name="MANUEL ALBERTO GUEVARA  NAJARRO" userId="dc0839a7-ef25-445d-88fe-29223dfab4a5" providerId="ADAL" clId="{259FC2C2-9211-4192-B033-2AED3B37BC6B}" dt="2021-06-23T20:33:21.370" v="1940"/>
          <ac:spMkLst>
            <pc:docMk/>
            <pc:sldMk cId="1716321555" sldId="639"/>
            <ac:spMk id="8" creationId="{8F11E2B7-F24E-4AE5-A0BE-F3C7388E4889}"/>
          </ac:spMkLst>
        </pc:spChg>
        <pc:picChg chg="add mod">
          <ac:chgData name="MANUEL ALBERTO GUEVARA  NAJARRO" userId="dc0839a7-ef25-445d-88fe-29223dfab4a5" providerId="ADAL" clId="{259FC2C2-9211-4192-B033-2AED3B37BC6B}" dt="2021-06-23T20:33:21.370" v="1940"/>
          <ac:picMkLst>
            <pc:docMk/>
            <pc:sldMk cId="1716321555" sldId="639"/>
            <ac:picMk id="1026" creationId="{E3DF73F6-BE0D-443E-81AC-42C6C947999D}"/>
          </ac:picMkLst>
        </pc:picChg>
      </pc:sldChg>
      <pc:sldChg chg="addSp modSp new add del mod modClrScheme chgLayout">
        <pc:chgData name="MANUEL ALBERTO GUEVARA  NAJARRO" userId="dc0839a7-ef25-445d-88fe-29223dfab4a5" providerId="ADAL" clId="{259FC2C2-9211-4192-B033-2AED3B37BC6B}" dt="2021-06-30T00:47:37.697" v="2546"/>
        <pc:sldMkLst>
          <pc:docMk/>
          <pc:sldMk cId="2848592144" sldId="639"/>
        </pc:sldMkLst>
        <pc:spChg chg="add mod">
          <ac:chgData name="MANUEL ALBERTO GUEVARA  NAJARRO" userId="dc0839a7-ef25-445d-88fe-29223dfab4a5" providerId="ADAL" clId="{259FC2C2-9211-4192-B033-2AED3B37BC6B}" dt="2021-06-30T00:47:37.697" v="2546"/>
          <ac:spMkLst>
            <pc:docMk/>
            <pc:sldMk cId="2848592144" sldId="639"/>
            <ac:spMk id="2" creationId="{2A369C88-315D-4717-B96D-3B4F3676F1EE}"/>
          </ac:spMkLst>
        </pc:spChg>
        <pc:spChg chg="add mod">
          <ac:chgData name="MANUEL ALBERTO GUEVARA  NAJARRO" userId="dc0839a7-ef25-445d-88fe-29223dfab4a5" providerId="ADAL" clId="{259FC2C2-9211-4192-B033-2AED3B37BC6B}" dt="2021-06-30T00:35:34.106" v="2480" actId="20577"/>
          <ac:spMkLst>
            <pc:docMk/>
            <pc:sldMk cId="2848592144" sldId="639"/>
            <ac:spMk id="3" creationId="{FF5459EE-28C7-4ED9-A1F9-DBD9F35D4394}"/>
          </ac:spMkLst>
        </pc:spChg>
        <pc:picChg chg="mod modCrop">
          <ac:chgData name="MANUEL ALBERTO GUEVARA  NAJARRO" userId="dc0839a7-ef25-445d-88fe-29223dfab4a5" providerId="ADAL" clId="{259FC2C2-9211-4192-B033-2AED3B37BC6B}" dt="2021-06-30T00:45:13.792" v="2538" actId="1076"/>
          <ac:picMkLst>
            <pc:docMk/>
            <pc:sldMk cId="2848592144" sldId="639"/>
            <ac:picMk id="2050" creationId="{F41066F4-0335-47EE-A752-5C072ECB179C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0:35:15.758" v="2432"/>
        <pc:sldMkLst>
          <pc:docMk/>
          <pc:sldMk cId="4173016381" sldId="639"/>
        </pc:sldMkLst>
        <pc:picChg chg="add">
          <ac:chgData name="MANUEL ALBERTO GUEVARA  NAJARRO" userId="dc0839a7-ef25-445d-88fe-29223dfab4a5" providerId="ADAL" clId="{259FC2C2-9211-4192-B033-2AED3B37BC6B}" dt="2021-06-30T00:35:15.758" v="2432"/>
          <ac:picMkLst>
            <pc:docMk/>
            <pc:sldMk cId="4173016381" sldId="639"/>
            <ac:picMk id="2050" creationId="{F41066F4-0335-47EE-A752-5C072ECB179C}"/>
          </ac:picMkLst>
        </pc:picChg>
      </pc:sldChg>
      <pc:sldChg chg="modSp add mod ord">
        <pc:chgData name="MANUEL ALBERTO GUEVARA  NAJARRO" userId="dc0839a7-ef25-445d-88fe-29223dfab4a5" providerId="ADAL" clId="{259FC2C2-9211-4192-B033-2AED3B37BC6B}" dt="2021-06-30T00:42:19.769" v="2534" actId="18131"/>
        <pc:sldMkLst>
          <pc:docMk/>
          <pc:sldMk cId="3169587563" sldId="640"/>
        </pc:sldMkLst>
        <pc:spChg chg="mod">
          <ac:chgData name="MANUEL ALBERTO GUEVARA  NAJARRO" userId="dc0839a7-ef25-445d-88fe-29223dfab4a5" providerId="ADAL" clId="{259FC2C2-9211-4192-B033-2AED3B37BC6B}" dt="2021-06-30T00:30:47.836" v="2419" actId="20577"/>
          <ac:spMkLst>
            <pc:docMk/>
            <pc:sldMk cId="3169587563" sldId="640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259FC2C2-9211-4192-B033-2AED3B37BC6B}" dt="2021-06-30T00:32:29.220" v="2428" actId="20577"/>
          <ac:spMkLst>
            <pc:docMk/>
            <pc:sldMk cId="3169587563" sldId="640"/>
            <ac:spMk id="6" creationId="{62B8E1A4-E755-4E07-B436-48B0481D7B00}"/>
          </ac:spMkLst>
        </pc:spChg>
        <pc:picChg chg="mod modCrop">
          <ac:chgData name="MANUEL ALBERTO GUEVARA  NAJARRO" userId="dc0839a7-ef25-445d-88fe-29223dfab4a5" providerId="ADAL" clId="{259FC2C2-9211-4192-B033-2AED3B37BC6B}" dt="2021-06-30T00:42:19.769" v="2534" actId="18131"/>
          <ac:picMkLst>
            <pc:docMk/>
            <pc:sldMk cId="3169587563" sldId="640"/>
            <ac:picMk id="10" creationId="{F715C18E-F8C5-4C70-9752-8EDE5E424121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1:22:39.035" v="2611"/>
        <pc:sldMkLst>
          <pc:docMk/>
          <pc:sldMk cId="102123862" sldId="641"/>
        </pc:sldMkLst>
        <pc:picChg chg="add">
          <ac:chgData name="MANUEL ALBERTO GUEVARA  NAJARRO" userId="dc0839a7-ef25-445d-88fe-29223dfab4a5" providerId="ADAL" clId="{259FC2C2-9211-4192-B033-2AED3B37BC6B}" dt="2021-06-30T01:22:39.035" v="2611"/>
          <ac:picMkLst>
            <pc:docMk/>
            <pc:sldMk cId="102123862" sldId="641"/>
            <ac:picMk id="4098" creationId="{07F93DB7-B679-4E88-A4C1-DF89282DF12B}"/>
          </ac:picMkLst>
        </pc:picChg>
      </pc:sldChg>
      <pc:sldChg chg="addSp delSp modSp new add del mod modClrScheme chgLayout">
        <pc:chgData name="MANUEL ALBERTO GUEVARA  NAJARRO" userId="dc0839a7-ef25-445d-88fe-29223dfab4a5" providerId="ADAL" clId="{259FC2C2-9211-4192-B033-2AED3B37BC6B}" dt="2021-06-30T01:29:36.075" v="2787" actId="47"/>
        <pc:sldMkLst>
          <pc:docMk/>
          <pc:sldMk cId="3067516771" sldId="641"/>
        </pc:sldMkLst>
        <pc:spChg chg="mod ord">
          <ac:chgData name="MANUEL ALBERTO GUEVARA  NAJARRO" userId="dc0839a7-ef25-445d-88fe-29223dfab4a5" providerId="ADAL" clId="{259FC2C2-9211-4192-B033-2AED3B37BC6B}" dt="2021-06-30T00:50:14.703" v="2559" actId="27636"/>
          <ac:spMkLst>
            <pc:docMk/>
            <pc:sldMk cId="3067516771" sldId="641"/>
            <ac:spMk id="2" creationId="{DE1C2C86-3081-4C73-8748-D07F7255F95E}"/>
          </ac:spMkLst>
        </pc:spChg>
        <pc:spChg chg="mod ord">
          <ac:chgData name="MANUEL ALBERTO GUEVARA  NAJARRO" userId="dc0839a7-ef25-445d-88fe-29223dfab4a5" providerId="ADAL" clId="{259FC2C2-9211-4192-B033-2AED3B37BC6B}" dt="2021-06-30T01:24:24.762" v="2652" actId="2711"/>
          <ac:spMkLst>
            <pc:docMk/>
            <pc:sldMk cId="3067516771" sldId="641"/>
            <ac:spMk id="3" creationId="{9E1EDFAF-80F7-47BC-ACB4-C3961D455247}"/>
          </ac:spMkLst>
        </pc:spChg>
        <pc:spChg chg="add del mod ord">
          <ac:chgData name="MANUEL ALBERTO GUEVARA  NAJARRO" userId="dc0839a7-ef25-445d-88fe-29223dfab4a5" providerId="ADAL" clId="{259FC2C2-9211-4192-B033-2AED3B37BC6B}" dt="2021-06-30T00:50:22.824" v="2561" actId="478"/>
          <ac:spMkLst>
            <pc:docMk/>
            <pc:sldMk cId="3067516771" sldId="641"/>
            <ac:spMk id="4" creationId="{D80F2A2F-8465-44B7-8D28-4C9D62B11B97}"/>
          </ac:spMkLst>
        </pc:spChg>
        <pc:spChg chg="add mod ord">
          <ac:chgData name="MANUEL ALBERTO GUEVARA  NAJARRO" userId="dc0839a7-ef25-445d-88fe-29223dfab4a5" providerId="ADAL" clId="{259FC2C2-9211-4192-B033-2AED3B37BC6B}" dt="2021-06-30T00:50:04.053" v="2552" actId="20578"/>
          <ac:spMkLst>
            <pc:docMk/>
            <pc:sldMk cId="3067516771" sldId="641"/>
            <ac:spMk id="5" creationId="{A28175B2-09B0-463E-918E-84C552ABD392}"/>
          </ac:spMkLst>
        </pc:spChg>
        <pc:spChg chg="add del mod">
          <ac:chgData name="MANUEL ALBERTO GUEVARA  NAJARRO" userId="dc0839a7-ef25-445d-88fe-29223dfab4a5" providerId="ADAL" clId="{259FC2C2-9211-4192-B033-2AED3B37BC6B}" dt="2021-06-30T01:23:47.357" v="2642" actId="478"/>
          <ac:spMkLst>
            <pc:docMk/>
            <pc:sldMk cId="3067516771" sldId="641"/>
            <ac:spMk id="7" creationId="{94485942-DE90-4DDE-8F8F-6C077C2AF091}"/>
          </ac:spMkLst>
        </pc:spChg>
        <pc:spChg chg="add del mod">
          <ac:chgData name="MANUEL ALBERTO GUEVARA  NAJARRO" userId="dc0839a7-ef25-445d-88fe-29223dfab4a5" providerId="ADAL" clId="{259FC2C2-9211-4192-B033-2AED3B37BC6B}" dt="2021-06-30T01:24:05.326" v="2647" actId="478"/>
          <ac:spMkLst>
            <pc:docMk/>
            <pc:sldMk cId="3067516771" sldId="641"/>
            <ac:spMk id="9" creationId="{8BC8266B-C099-4EEE-BF48-695B9B629E19}"/>
          </ac:spMkLst>
        </pc:spChg>
        <pc:spChg chg="add mod">
          <ac:chgData name="MANUEL ALBERTO GUEVARA  NAJARRO" userId="dc0839a7-ef25-445d-88fe-29223dfab4a5" providerId="ADAL" clId="{259FC2C2-9211-4192-B033-2AED3B37BC6B}" dt="2021-06-30T01:25:07.374" v="2668" actId="123"/>
          <ac:spMkLst>
            <pc:docMk/>
            <pc:sldMk cId="3067516771" sldId="641"/>
            <ac:spMk id="10" creationId="{A49A25B4-694F-43A6-A6B2-B70C4793B465}"/>
          </ac:spMkLst>
        </pc:spChg>
        <pc:picChg chg="del mod">
          <ac:chgData name="MANUEL ALBERTO GUEVARA  NAJARRO" userId="dc0839a7-ef25-445d-88fe-29223dfab4a5" providerId="ADAL" clId="{259FC2C2-9211-4192-B033-2AED3B37BC6B}" dt="2021-06-30T01:23:47.357" v="2642" actId="478"/>
          <ac:picMkLst>
            <pc:docMk/>
            <pc:sldMk cId="3067516771" sldId="641"/>
            <ac:picMk id="3074" creationId="{D3DE9E1F-8475-4E01-8269-BA50F2725F21}"/>
          </ac:picMkLst>
        </pc:picChg>
        <pc:picChg chg="mod">
          <ac:chgData name="MANUEL ALBERTO GUEVARA  NAJARRO" userId="dc0839a7-ef25-445d-88fe-29223dfab4a5" providerId="ADAL" clId="{259FC2C2-9211-4192-B033-2AED3B37BC6B}" dt="2021-06-30T01:24:16.816" v="2651" actId="1076"/>
          <ac:picMkLst>
            <pc:docMk/>
            <pc:sldMk cId="3067516771" sldId="641"/>
            <ac:picMk id="4098" creationId="{07F93DB7-B679-4E88-A4C1-DF89282DF12B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0:51:05.736" v="2576"/>
        <pc:sldMkLst>
          <pc:docMk/>
          <pc:sldMk cId="3447754166" sldId="641"/>
        </pc:sldMkLst>
        <pc:picChg chg="add">
          <ac:chgData name="MANUEL ALBERTO GUEVARA  NAJARRO" userId="dc0839a7-ef25-445d-88fe-29223dfab4a5" providerId="ADAL" clId="{259FC2C2-9211-4192-B033-2AED3B37BC6B}" dt="2021-06-30T00:51:05.736" v="2576"/>
          <ac:picMkLst>
            <pc:docMk/>
            <pc:sldMk cId="3447754166" sldId="641"/>
            <ac:picMk id="3074" creationId="{D3DE9E1F-8475-4E01-8269-BA50F2725F21}"/>
          </ac:picMkLst>
        </pc:picChg>
      </pc:sldChg>
      <pc:sldChg chg="modSp add mod ord">
        <pc:chgData name="MANUEL ALBERTO GUEVARA  NAJARRO" userId="dc0839a7-ef25-445d-88fe-29223dfab4a5" providerId="ADAL" clId="{259FC2C2-9211-4192-B033-2AED3B37BC6B}" dt="2021-06-30T01:23:26.126" v="2634"/>
        <pc:sldMkLst>
          <pc:docMk/>
          <pc:sldMk cId="2126156238" sldId="642"/>
        </pc:sldMkLst>
        <pc:spChg chg="mod">
          <ac:chgData name="MANUEL ALBERTO GUEVARA  NAJARRO" userId="dc0839a7-ef25-445d-88fe-29223dfab4a5" providerId="ADAL" clId="{259FC2C2-9211-4192-B033-2AED3B37BC6B}" dt="2021-06-30T01:23:14.911" v="2626" actId="122"/>
          <ac:spMkLst>
            <pc:docMk/>
            <pc:sldMk cId="2126156238" sldId="642"/>
            <ac:spMk id="7" creationId="{94485942-DE90-4DDE-8F8F-6C077C2AF091}"/>
          </ac:spMkLst>
        </pc:spChg>
        <pc:spChg chg="mod">
          <ac:chgData name="MANUEL ALBERTO GUEVARA  NAJARRO" userId="dc0839a7-ef25-445d-88fe-29223dfab4a5" providerId="ADAL" clId="{259FC2C2-9211-4192-B033-2AED3B37BC6B}" dt="2021-06-30T01:23:20.080" v="2632" actId="20577"/>
          <ac:spMkLst>
            <pc:docMk/>
            <pc:sldMk cId="2126156238" sldId="642"/>
            <ac:spMk id="9" creationId="{8BC8266B-C099-4EEE-BF48-695B9B629E19}"/>
          </ac:spMkLst>
        </pc:spChg>
      </pc:sldChg>
      <pc:sldChg chg="addSp delSp modSp add mod">
        <pc:chgData name="MANUEL ALBERTO GUEVARA  NAJARRO" userId="dc0839a7-ef25-445d-88fe-29223dfab4a5" providerId="ADAL" clId="{259FC2C2-9211-4192-B033-2AED3B37BC6B}" dt="2021-06-30T01:29:21.206" v="2786" actId="14100"/>
        <pc:sldMkLst>
          <pc:docMk/>
          <pc:sldMk cId="3293871514" sldId="643"/>
        </pc:sldMkLst>
        <pc:spChg chg="mod">
          <ac:chgData name="MANUEL ALBERTO GUEVARA  NAJARRO" userId="dc0839a7-ef25-445d-88fe-29223dfab4a5" providerId="ADAL" clId="{259FC2C2-9211-4192-B033-2AED3B37BC6B}" dt="2021-06-30T01:25:39.578" v="2673" actId="1076"/>
          <ac:spMkLst>
            <pc:docMk/>
            <pc:sldMk cId="3293871514" sldId="643"/>
            <ac:spMk id="3" creationId="{9E1EDFAF-80F7-47BC-ACB4-C3961D455247}"/>
          </ac:spMkLst>
        </pc:spChg>
        <pc:spChg chg="add del mod">
          <ac:chgData name="MANUEL ALBERTO GUEVARA  NAJARRO" userId="dc0839a7-ef25-445d-88fe-29223dfab4a5" providerId="ADAL" clId="{259FC2C2-9211-4192-B033-2AED3B37BC6B}" dt="2021-06-30T01:27:00.038" v="2728" actId="478"/>
          <ac:spMkLst>
            <pc:docMk/>
            <pc:sldMk cId="3293871514" sldId="643"/>
            <ac:spMk id="8" creationId="{9B91F69F-81AE-4990-88D4-28543841A38E}"/>
          </ac:spMkLst>
        </pc:spChg>
        <pc:spChg chg="add mod">
          <ac:chgData name="MANUEL ALBERTO GUEVARA  NAJARRO" userId="dc0839a7-ef25-445d-88fe-29223dfab4a5" providerId="ADAL" clId="{259FC2C2-9211-4192-B033-2AED3B37BC6B}" dt="2021-06-30T01:29:21.206" v="2786" actId="14100"/>
          <ac:spMkLst>
            <pc:docMk/>
            <pc:sldMk cId="3293871514" sldId="643"/>
            <ac:spMk id="9" creationId="{66DD99C1-86A9-47A1-A924-80B355BA88AF}"/>
          </ac:spMkLst>
        </pc:spChg>
        <pc:spChg chg="mod">
          <ac:chgData name="MANUEL ALBERTO GUEVARA  NAJARRO" userId="dc0839a7-ef25-445d-88fe-29223dfab4a5" providerId="ADAL" clId="{259FC2C2-9211-4192-B033-2AED3B37BC6B}" dt="2021-06-30T01:27:09.485" v="2739" actId="1035"/>
          <ac:spMkLst>
            <pc:docMk/>
            <pc:sldMk cId="3293871514" sldId="643"/>
            <ac:spMk id="10" creationId="{A49A25B4-694F-43A6-A6B2-B70C4793B465}"/>
          </ac:spMkLst>
        </pc:spChg>
        <pc:spChg chg="add del mod">
          <ac:chgData name="MANUEL ALBERTO GUEVARA  NAJARRO" userId="dc0839a7-ef25-445d-88fe-29223dfab4a5" providerId="ADAL" clId="{259FC2C2-9211-4192-B033-2AED3B37BC6B}" dt="2021-06-30T01:28:48.182" v="2774" actId="478"/>
          <ac:spMkLst>
            <pc:docMk/>
            <pc:sldMk cId="3293871514" sldId="643"/>
            <ac:spMk id="11" creationId="{35415D11-9AA0-4A48-91B0-213CADBA0B34}"/>
          </ac:spMkLst>
        </pc:spChg>
        <pc:spChg chg="add del mod">
          <ac:chgData name="MANUEL ALBERTO GUEVARA  NAJARRO" userId="dc0839a7-ef25-445d-88fe-29223dfab4a5" providerId="ADAL" clId="{259FC2C2-9211-4192-B033-2AED3B37BC6B}" dt="2021-06-30T01:27:36.142" v="2747" actId="478"/>
          <ac:spMkLst>
            <pc:docMk/>
            <pc:sldMk cId="3293871514" sldId="643"/>
            <ac:spMk id="12" creationId="{E87F2A4C-7160-4271-B4F6-B49A3F89CB45}"/>
          </ac:spMkLst>
        </pc:spChg>
        <pc:spChg chg="add del">
          <ac:chgData name="MANUEL ALBERTO GUEVARA  NAJARRO" userId="dc0839a7-ef25-445d-88fe-29223dfab4a5" providerId="ADAL" clId="{259FC2C2-9211-4192-B033-2AED3B37BC6B}" dt="2021-06-30T01:27:46.427" v="2750" actId="22"/>
          <ac:spMkLst>
            <pc:docMk/>
            <pc:sldMk cId="3293871514" sldId="643"/>
            <ac:spMk id="15" creationId="{31335135-20A6-45AE-A870-F41F80027BA0}"/>
          </ac:spMkLst>
        </pc:spChg>
        <pc:spChg chg="add mod">
          <ac:chgData name="MANUEL ALBERTO GUEVARA  NAJARRO" userId="dc0839a7-ef25-445d-88fe-29223dfab4a5" providerId="ADAL" clId="{259FC2C2-9211-4192-B033-2AED3B37BC6B}" dt="2021-06-30T01:29:13.700" v="2783" actId="1076"/>
          <ac:spMkLst>
            <pc:docMk/>
            <pc:sldMk cId="3293871514" sldId="643"/>
            <ac:spMk id="16" creationId="{B4A365B2-F820-44CC-8ABB-82D67F18339C}"/>
          </ac:spMkLst>
        </pc:spChg>
        <pc:picChg chg="mod">
          <ac:chgData name="MANUEL ALBERTO GUEVARA  NAJARRO" userId="dc0839a7-ef25-445d-88fe-29223dfab4a5" providerId="ADAL" clId="{259FC2C2-9211-4192-B033-2AED3B37BC6B}" dt="2021-06-30T01:29:11.244" v="2781" actId="1076"/>
          <ac:picMkLst>
            <pc:docMk/>
            <pc:sldMk cId="3293871514" sldId="643"/>
            <ac:picMk id="4098" creationId="{07F93DB7-B679-4E88-A4C1-DF89282DF12B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1:30:10.612" v="2793"/>
        <pc:sldMkLst>
          <pc:docMk/>
          <pc:sldMk cId="64197648" sldId="644"/>
        </pc:sldMkLst>
        <pc:picChg chg="add">
          <ac:chgData name="MANUEL ALBERTO GUEVARA  NAJARRO" userId="dc0839a7-ef25-445d-88fe-29223dfab4a5" providerId="ADAL" clId="{259FC2C2-9211-4192-B033-2AED3B37BC6B}" dt="2021-06-30T01:30:10.612" v="2793"/>
          <ac:picMkLst>
            <pc:docMk/>
            <pc:sldMk cId="64197648" sldId="644"/>
            <ac:picMk id="5122" creationId="{E96E2897-D3E9-41E3-B308-E3B0E341DD6B}"/>
          </ac:picMkLst>
        </pc:picChg>
      </pc:sldChg>
      <pc:sldChg chg="addSp delSp modSp add del mod">
        <pc:chgData name="MANUEL ALBERTO GUEVARA  NAJARRO" userId="dc0839a7-ef25-445d-88fe-29223dfab4a5" providerId="ADAL" clId="{259FC2C2-9211-4192-B033-2AED3B37BC6B}" dt="2021-06-30T01:31:15.645" v="2818" actId="1035"/>
        <pc:sldMkLst>
          <pc:docMk/>
          <pc:sldMk cId="4046438244" sldId="644"/>
        </pc:sldMkLst>
        <pc:spChg chg="add mod">
          <ac:chgData name="MANUEL ALBERTO GUEVARA  NAJARRO" userId="dc0839a7-ef25-445d-88fe-29223dfab4a5" providerId="ADAL" clId="{259FC2C2-9211-4192-B033-2AED3B37BC6B}" dt="2021-06-30T01:31:15.645" v="2818" actId="1035"/>
          <ac:spMkLst>
            <pc:docMk/>
            <pc:sldMk cId="4046438244" sldId="644"/>
            <ac:spMk id="8" creationId="{071CC725-F049-45B8-B296-3BA2E6FE65E1}"/>
          </ac:spMkLst>
        </pc:spChg>
        <pc:spChg chg="del">
          <ac:chgData name="MANUEL ALBERTO GUEVARA  NAJARRO" userId="dc0839a7-ef25-445d-88fe-29223dfab4a5" providerId="ADAL" clId="{259FC2C2-9211-4192-B033-2AED3B37BC6B}" dt="2021-06-30T01:30:05.950" v="2792" actId="478"/>
          <ac:spMkLst>
            <pc:docMk/>
            <pc:sldMk cId="4046438244" sldId="644"/>
            <ac:spMk id="9" creationId="{66DD99C1-86A9-47A1-A924-80B355BA88AF}"/>
          </ac:spMkLst>
        </pc:spChg>
        <pc:spChg chg="mod">
          <ac:chgData name="MANUEL ALBERTO GUEVARA  NAJARRO" userId="dc0839a7-ef25-445d-88fe-29223dfab4a5" providerId="ADAL" clId="{259FC2C2-9211-4192-B033-2AED3B37BC6B}" dt="2021-06-30T01:30:02.717" v="2790" actId="113"/>
          <ac:spMkLst>
            <pc:docMk/>
            <pc:sldMk cId="4046438244" sldId="644"/>
            <ac:spMk id="10" creationId="{A49A25B4-694F-43A6-A6B2-B70C4793B465}"/>
          </ac:spMkLst>
        </pc:spChg>
        <pc:spChg chg="add mod">
          <ac:chgData name="MANUEL ALBERTO GUEVARA  NAJARRO" userId="dc0839a7-ef25-445d-88fe-29223dfab4a5" providerId="ADAL" clId="{259FC2C2-9211-4192-B033-2AED3B37BC6B}" dt="2021-06-30T01:31:15.645" v="2818" actId="1035"/>
          <ac:spMkLst>
            <pc:docMk/>
            <pc:sldMk cId="4046438244" sldId="644"/>
            <ac:spMk id="11" creationId="{F3219D46-54FB-4FDA-82CB-1F0FCAA19183}"/>
          </ac:spMkLst>
        </pc:spChg>
        <pc:spChg chg="del mod">
          <ac:chgData name="MANUEL ALBERTO GUEVARA  NAJARRO" userId="dc0839a7-ef25-445d-88fe-29223dfab4a5" providerId="ADAL" clId="{259FC2C2-9211-4192-B033-2AED3B37BC6B}" dt="2021-06-30T01:30:05.950" v="2792" actId="478"/>
          <ac:spMkLst>
            <pc:docMk/>
            <pc:sldMk cId="4046438244" sldId="644"/>
            <ac:spMk id="16" creationId="{B4A365B2-F820-44CC-8ABB-82D67F18339C}"/>
          </ac:spMkLst>
        </pc:spChg>
        <pc:picChg chg="del mod">
          <ac:chgData name="MANUEL ALBERTO GUEVARA  NAJARRO" userId="dc0839a7-ef25-445d-88fe-29223dfab4a5" providerId="ADAL" clId="{259FC2C2-9211-4192-B033-2AED3B37BC6B}" dt="2021-06-30T01:30:05.950" v="2792" actId="478"/>
          <ac:picMkLst>
            <pc:docMk/>
            <pc:sldMk cId="4046438244" sldId="644"/>
            <ac:picMk id="4098" creationId="{07F93DB7-B679-4E88-A4C1-DF89282DF12B}"/>
          </ac:picMkLst>
        </pc:picChg>
        <pc:picChg chg="mod">
          <ac:chgData name="MANUEL ALBERTO GUEVARA  NAJARRO" userId="dc0839a7-ef25-445d-88fe-29223dfab4a5" providerId="ADAL" clId="{259FC2C2-9211-4192-B033-2AED3B37BC6B}" dt="2021-06-30T01:30:14.982" v="2798" actId="1076"/>
          <ac:picMkLst>
            <pc:docMk/>
            <pc:sldMk cId="4046438244" sldId="644"/>
            <ac:picMk id="5122" creationId="{E96E2897-D3E9-41E3-B308-E3B0E341DD6B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1:32:43.622" v="2853"/>
        <pc:sldMkLst>
          <pc:docMk/>
          <pc:sldMk cId="1590040058" sldId="645"/>
        </pc:sldMkLst>
        <pc:picChg chg="add">
          <ac:chgData name="MANUEL ALBERTO GUEVARA  NAJARRO" userId="dc0839a7-ef25-445d-88fe-29223dfab4a5" providerId="ADAL" clId="{259FC2C2-9211-4192-B033-2AED3B37BC6B}" dt="2021-06-30T01:32:43.622" v="2853"/>
          <ac:picMkLst>
            <pc:docMk/>
            <pc:sldMk cId="1590040058" sldId="645"/>
            <ac:picMk id="6146" creationId="{6EF92067-CD1A-4E04-8043-C2FFD37F6F03}"/>
          </ac:picMkLst>
        </pc:picChg>
      </pc:sldChg>
      <pc:sldChg chg="add del">
        <pc:chgData name="MANUEL ALBERTO GUEVARA  NAJARRO" userId="dc0839a7-ef25-445d-88fe-29223dfab4a5" providerId="ADAL" clId="{259FC2C2-9211-4192-B033-2AED3B37BC6B}" dt="2021-06-30T01:31:35.160" v="2820" actId="22"/>
        <pc:sldMkLst>
          <pc:docMk/>
          <pc:sldMk cId="2944157921" sldId="645"/>
        </pc:sldMkLst>
      </pc:sldChg>
      <pc:sldChg chg="delSp modSp add del mod ord">
        <pc:chgData name="MANUEL ALBERTO GUEVARA  NAJARRO" userId="dc0839a7-ef25-445d-88fe-29223dfab4a5" providerId="ADAL" clId="{259FC2C2-9211-4192-B033-2AED3B37BC6B}" dt="2021-06-30T01:35:20.315" v="2883" actId="2711"/>
        <pc:sldMkLst>
          <pc:docMk/>
          <pc:sldMk cId="3886424870" sldId="645"/>
        </pc:sldMkLst>
        <pc:spChg chg="mod">
          <ac:chgData name="MANUEL ALBERTO GUEVARA  NAJARRO" userId="dc0839a7-ef25-445d-88fe-29223dfab4a5" providerId="ADAL" clId="{259FC2C2-9211-4192-B033-2AED3B37BC6B}" dt="2021-06-30T01:35:20.315" v="2883" actId="2711"/>
          <ac:spMkLst>
            <pc:docMk/>
            <pc:sldMk cId="3886424870" sldId="645"/>
            <ac:spMk id="3" creationId="{9E1EDFAF-80F7-47BC-ACB4-C3961D455247}"/>
          </ac:spMkLst>
        </pc:spChg>
        <pc:spChg chg="del">
          <ac:chgData name="MANUEL ALBERTO GUEVARA  NAJARRO" userId="dc0839a7-ef25-445d-88fe-29223dfab4a5" providerId="ADAL" clId="{259FC2C2-9211-4192-B033-2AED3B37BC6B}" dt="2021-06-30T01:32:43.381" v="2852" actId="478"/>
          <ac:spMkLst>
            <pc:docMk/>
            <pc:sldMk cId="3886424870" sldId="645"/>
            <ac:spMk id="9" creationId="{66DD99C1-86A9-47A1-A924-80B355BA88AF}"/>
          </ac:spMkLst>
        </pc:spChg>
        <pc:spChg chg="mod">
          <ac:chgData name="MANUEL ALBERTO GUEVARA  NAJARRO" userId="dc0839a7-ef25-445d-88fe-29223dfab4a5" providerId="ADAL" clId="{259FC2C2-9211-4192-B033-2AED3B37BC6B}" dt="2021-06-30T01:35:20.315" v="2883" actId="2711"/>
          <ac:spMkLst>
            <pc:docMk/>
            <pc:sldMk cId="3886424870" sldId="645"/>
            <ac:spMk id="10" creationId="{A49A25B4-694F-43A6-A6B2-B70C4793B465}"/>
          </ac:spMkLst>
        </pc:spChg>
        <pc:spChg chg="del mod">
          <ac:chgData name="MANUEL ALBERTO GUEVARA  NAJARRO" userId="dc0839a7-ef25-445d-88fe-29223dfab4a5" providerId="ADAL" clId="{259FC2C2-9211-4192-B033-2AED3B37BC6B}" dt="2021-06-30T01:32:43.381" v="2852" actId="478"/>
          <ac:spMkLst>
            <pc:docMk/>
            <pc:sldMk cId="3886424870" sldId="645"/>
            <ac:spMk id="16" creationId="{B4A365B2-F820-44CC-8ABB-82D67F18339C}"/>
          </ac:spMkLst>
        </pc:spChg>
        <pc:picChg chg="del mod">
          <ac:chgData name="MANUEL ALBERTO GUEVARA  NAJARRO" userId="dc0839a7-ef25-445d-88fe-29223dfab4a5" providerId="ADAL" clId="{259FC2C2-9211-4192-B033-2AED3B37BC6B}" dt="2021-06-30T01:32:43.381" v="2852" actId="478"/>
          <ac:picMkLst>
            <pc:docMk/>
            <pc:sldMk cId="3886424870" sldId="645"/>
            <ac:picMk id="4098" creationId="{07F93DB7-B679-4E88-A4C1-DF89282DF12B}"/>
          </ac:picMkLst>
        </pc:picChg>
        <pc:picChg chg="mod modCrop">
          <ac:chgData name="MANUEL ALBERTO GUEVARA  NAJARRO" userId="dc0839a7-ef25-445d-88fe-29223dfab4a5" providerId="ADAL" clId="{259FC2C2-9211-4192-B033-2AED3B37BC6B}" dt="2021-06-30T01:33:10.353" v="2863"/>
          <ac:picMkLst>
            <pc:docMk/>
            <pc:sldMk cId="3886424870" sldId="645"/>
            <ac:picMk id="6146" creationId="{6EF92067-CD1A-4E04-8043-C2FFD37F6F03}"/>
          </ac:picMkLst>
        </pc:picChg>
      </pc:sldChg>
      <pc:sldMasterChg chg="addSldLayout delSldLayout modSldLayout">
        <pc:chgData name="MANUEL ALBERTO GUEVARA  NAJARRO" userId="dc0839a7-ef25-445d-88fe-29223dfab4a5" providerId="ADAL" clId="{259FC2C2-9211-4192-B033-2AED3B37BC6B}" dt="2021-06-23T22:06:17.309" v="2093" actId="22"/>
        <pc:sldMasterMkLst>
          <pc:docMk/>
          <pc:sldMasterMk cId="2832967511" sldId="2147483732"/>
        </pc:sldMasterMkLst>
        <pc:sldLayoutChg chg="del">
          <pc:chgData name="MANUEL ALBERTO GUEVARA  NAJARRO" userId="dc0839a7-ef25-445d-88fe-29223dfab4a5" providerId="ADAL" clId="{259FC2C2-9211-4192-B033-2AED3B37BC6B}" dt="2021-06-21T20:01:50.978" v="382" actId="47"/>
          <pc:sldLayoutMkLst>
            <pc:docMk/>
            <pc:sldMasterMk cId="2832967511" sldId="2147483732"/>
            <pc:sldLayoutMk cId="1076313361" sldId="2147483750"/>
          </pc:sldLayoutMkLst>
        </pc:sldLayoutChg>
        <pc:sldLayoutChg chg="add mod">
          <pc:chgData name="MANUEL ALBERTO GUEVARA  NAJARRO" userId="dc0839a7-ef25-445d-88fe-29223dfab4a5" providerId="ADAL" clId="{259FC2C2-9211-4192-B033-2AED3B37BC6B}" dt="2021-06-23T22:06:17.309" v="2093" actId="22"/>
          <pc:sldLayoutMkLst>
            <pc:docMk/>
            <pc:sldMasterMk cId="2832967511" sldId="2147483732"/>
            <pc:sldLayoutMk cId="3612319275" sldId="2147483750"/>
          </pc:sldLayoutMkLst>
        </pc:sldLayoutChg>
        <pc:sldLayoutChg chg="del">
          <pc:chgData name="MANUEL ALBERTO GUEVARA  NAJARRO" userId="dc0839a7-ef25-445d-88fe-29223dfab4a5" providerId="ADAL" clId="{259FC2C2-9211-4192-B033-2AED3B37BC6B}" dt="2021-06-23T22:06:14.028" v="2092" actId="47"/>
          <pc:sldLayoutMkLst>
            <pc:docMk/>
            <pc:sldMasterMk cId="2832967511" sldId="2147483732"/>
            <pc:sldLayoutMk cId="1851318921" sldId="2147483751"/>
          </pc:sldLayoutMkLst>
        </pc:sldLayoutChg>
        <pc:sldLayoutChg chg="del">
          <pc:chgData name="MANUEL ALBERTO GUEVARA  NAJARRO" userId="dc0839a7-ef25-445d-88fe-29223dfab4a5" providerId="ADAL" clId="{259FC2C2-9211-4192-B033-2AED3B37BC6B}" dt="2021-06-23T22:06:14.028" v="2092" actId="47"/>
          <pc:sldLayoutMkLst>
            <pc:docMk/>
            <pc:sldMasterMk cId="2832967511" sldId="2147483732"/>
            <pc:sldLayoutMk cId="557531670" sldId="2147483752"/>
          </pc:sldLayoutMkLst>
        </pc:sldLayoutChg>
        <pc:sldLayoutChg chg="del">
          <pc:chgData name="MANUEL ALBERTO GUEVARA  NAJARRO" userId="dc0839a7-ef25-445d-88fe-29223dfab4a5" providerId="ADAL" clId="{259FC2C2-9211-4192-B033-2AED3B37BC6B}" dt="2021-06-23T20:42:21.120" v="2091" actId="2696"/>
          <pc:sldLayoutMkLst>
            <pc:docMk/>
            <pc:sldMasterMk cId="2832967511" sldId="2147483732"/>
            <pc:sldLayoutMk cId="2183371245" sldId="2147483753"/>
          </pc:sldLayoutMkLst>
        </pc:sldLayoutChg>
      </pc:sldMasterChg>
    </pc:docChg>
  </pc:docChgLst>
  <pc:docChgLst>
    <pc:chgData name="MANUEL ALBERTO GUEVARA  NAJARRO" userId="dc0839a7-ef25-445d-88fe-29223dfab4a5" providerId="ADAL" clId="{98FB8A92-BCA7-48CA-8F11-2B151231262F}"/>
    <pc:docChg chg="undo custSel addSld delSld modSld sldOrd addSection delSection modSection">
      <pc:chgData name="MANUEL ALBERTO GUEVARA  NAJARRO" userId="dc0839a7-ef25-445d-88fe-29223dfab4a5" providerId="ADAL" clId="{98FB8A92-BCA7-48CA-8F11-2B151231262F}" dt="2021-06-17T21:56:26.492" v="1348" actId="14100"/>
      <pc:docMkLst>
        <pc:docMk/>
      </pc:docMkLst>
      <pc:sldChg chg="modSp mod">
        <pc:chgData name="MANUEL ALBERTO GUEVARA  NAJARRO" userId="dc0839a7-ef25-445d-88fe-29223dfab4a5" providerId="ADAL" clId="{98FB8A92-BCA7-48CA-8F11-2B151231262F}" dt="2021-06-17T16:28:45.675" v="44" actId="20577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98FB8A92-BCA7-48CA-8F11-2B151231262F}" dt="2021-06-17T16:28:45.675" v="44" actId="20577"/>
          <ac:spMkLst>
            <pc:docMk/>
            <pc:sldMk cId="4227363741" sldId="260"/>
            <ac:spMk id="2" creationId="{51FB5928-6A9D-4A40-A59B-3E296900738E}"/>
          </ac:spMkLst>
        </pc:spChg>
        <pc:spChg chg="mod">
          <ac:chgData name="MANUEL ALBERTO GUEVARA  NAJARRO" userId="dc0839a7-ef25-445d-88fe-29223dfab4a5" providerId="ADAL" clId="{98FB8A92-BCA7-48CA-8F11-2B151231262F}" dt="2021-06-17T16:27:13.010" v="31"/>
          <ac:spMkLst>
            <pc:docMk/>
            <pc:sldMk cId="4227363741" sldId="260"/>
            <ac:spMk id="5" creationId="{23326476-26BC-4601-BA5C-82F109F888DC}"/>
          </ac:spMkLst>
        </pc:spChg>
        <pc:picChg chg="mod">
          <ac:chgData name="MANUEL ALBERTO GUEVARA  NAJARRO" userId="dc0839a7-ef25-445d-88fe-29223dfab4a5" providerId="ADAL" clId="{98FB8A92-BCA7-48CA-8F11-2B151231262F}" dt="2021-06-17T16:19:40.069" v="18" actId="18131"/>
          <ac:picMkLst>
            <pc:docMk/>
            <pc:sldMk cId="4227363741" sldId="260"/>
            <ac:picMk id="117762" creationId="{7C2D75F1-C0EB-EE41-ABD7-08CC767F5D06}"/>
          </ac:picMkLst>
        </pc:picChg>
      </pc:sldChg>
      <pc:sldChg chg="add">
        <pc:chgData name="MANUEL ALBERTO GUEVARA  NAJARRO" userId="dc0839a7-ef25-445d-88fe-29223dfab4a5" providerId="ADAL" clId="{98FB8A92-BCA7-48CA-8F11-2B151231262F}" dt="2021-06-17T21:42:49.278" v="921"/>
        <pc:sldMkLst>
          <pc:docMk/>
          <pc:sldMk cId="0" sldId="261"/>
        </pc:sldMkLst>
      </pc:sldChg>
      <pc:sldChg chg="delSp add del mod delAnim">
        <pc:chgData name="MANUEL ALBERTO GUEVARA  NAJARRO" userId="dc0839a7-ef25-445d-88fe-29223dfab4a5" providerId="ADAL" clId="{98FB8A92-BCA7-48CA-8F11-2B151231262F}" dt="2021-06-17T21:51:17.850" v="1292" actId="47"/>
        <pc:sldMkLst>
          <pc:docMk/>
          <pc:sldMk cId="0" sldId="263"/>
        </pc:sldMkLst>
        <pc:spChg chg="del">
          <ac:chgData name="MANUEL ALBERTO GUEVARA  NAJARRO" userId="dc0839a7-ef25-445d-88fe-29223dfab4a5" providerId="ADAL" clId="{98FB8A92-BCA7-48CA-8F11-2B151231262F}" dt="2021-06-17T21:48:43.874" v="1185" actId="21"/>
          <ac:spMkLst>
            <pc:docMk/>
            <pc:sldMk cId="0" sldId="263"/>
            <ac:spMk id="133" creationId="{00000000-0000-0000-0000-000000000000}"/>
          </ac:spMkLst>
        </pc:spChg>
        <pc:spChg chg="del">
          <ac:chgData name="MANUEL ALBERTO GUEVARA  NAJARRO" userId="dc0839a7-ef25-445d-88fe-29223dfab4a5" providerId="ADAL" clId="{98FB8A92-BCA7-48CA-8F11-2B151231262F}" dt="2021-06-17T21:48:43.874" v="1185" actId="21"/>
          <ac:spMkLst>
            <pc:docMk/>
            <pc:sldMk cId="0" sldId="263"/>
            <ac:spMk id="134" creationId="{00000000-0000-0000-0000-000000000000}"/>
          </ac:spMkLst>
        </pc:spChg>
        <pc:spChg chg="del">
          <ac:chgData name="MANUEL ALBERTO GUEVARA  NAJARRO" userId="dc0839a7-ef25-445d-88fe-29223dfab4a5" providerId="ADAL" clId="{98FB8A92-BCA7-48CA-8F11-2B151231262F}" dt="2021-06-17T21:48:43.874" v="1185" actId="21"/>
          <ac:spMkLst>
            <pc:docMk/>
            <pc:sldMk cId="0" sldId="263"/>
            <ac:spMk id="135" creationId="{00000000-0000-0000-0000-000000000000}"/>
          </ac:spMkLst>
        </pc:spChg>
        <pc:grpChg chg="del">
          <ac:chgData name="MANUEL ALBERTO GUEVARA  NAJARRO" userId="dc0839a7-ef25-445d-88fe-29223dfab4a5" providerId="ADAL" clId="{98FB8A92-BCA7-48CA-8F11-2B151231262F}" dt="2021-06-17T21:48:43.874" v="1185" actId="21"/>
          <ac:grpSpMkLst>
            <pc:docMk/>
            <pc:sldMk cId="0" sldId="263"/>
            <ac:grpSpMk id="126" creationId="{00000000-0000-0000-0000-000000000000}"/>
          </ac:grpSpMkLst>
        </pc:grpChg>
        <pc:picChg chg="del">
          <ac:chgData name="MANUEL ALBERTO GUEVARA  NAJARRO" userId="dc0839a7-ef25-445d-88fe-29223dfab4a5" providerId="ADAL" clId="{98FB8A92-BCA7-48CA-8F11-2B151231262F}" dt="2021-06-17T21:48:43.874" v="1185" actId="21"/>
          <ac:picMkLst>
            <pc:docMk/>
            <pc:sldMk cId="0" sldId="263"/>
            <ac:picMk id="130" creationId="{00000000-0000-0000-0000-000000000000}"/>
          </ac:picMkLst>
        </pc:picChg>
        <pc:picChg chg="del">
          <ac:chgData name="MANUEL ALBERTO GUEVARA  NAJARRO" userId="dc0839a7-ef25-445d-88fe-29223dfab4a5" providerId="ADAL" clId="{98FB8A92-BCA7-48CA-8F11-2B151231262F}" dt="2021-06-17T21:48:43.874" v="1185" actId="21"/>
          <ac:picMkLst>
            <pc:docMk/>
            <pc:sldMk cId="0" sldId="263"/>
            <ac:picMk id="131" creationId="{00000000-0000-0000-0000-000000000000}"/>
          </ac:picMkLst>
        </pc:picChg>
        <pc:picChg chg="del">
          <ac:chgData name="MANUEL ALBERTO GUEVARA  NAJARRO" userId="dc0839a7-ef25-445d-88fe-29223dfab4a5" providerId="ADAL" clId="{98FB8A92-BCA7-48CA-8F11-2B151231262F}" dt="2021-06-17T21:48:43.874" v="1185" actId="21"/>
          <ac:picMkLst>
            <pc:docMk/>
            <pc:sldMk cId="0" sldId="263"/>
            <ac:picMk id="132" creationId="{00000000-0000-0000-0000-000000000000}"/>
          </ac:picMkLst>
        </pc:picChg>
      </pc:sldChg>
      <pc:sldChg chg="modSp mod">
        <pc:chgData name="MANUEL ALBERTO GUEVARA  NAJARRO" userId="dc0839a7-ef25-445d-88fe-29223dfab4a5" providerId="ADAL" clId="{98FB8A92-BCA7-48CA-8F11-2B151231262F}" dt="2021-06-17T16:29:07.365" v="46" actId="14100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98FB8A92-BCA7-48CA-8F11-2B151231262F}" dt="2021-06-17T16:29:07.365" v="46" actId="14100"/>
          <ac:spMkLst>
            <pc:docMk/>
            <pc:sldMk cId="2866921917" sldId="563"/>
            <ac:spMk id="2" creationId="{7273257F-D179-0F4C-B01F-BB2035DAEC54}"/>
          </ac:spMkLst>
        </pc:spChg>
      </pc:sldChg>
      <pc:sldChg chg="addSp delSp modSp mod modClrScheme chgLayout">
        <pc:chgData name="MANUEL ALBERTO GUEVARA  NAJARRO" userId="dc0839a7-ef25-445d-88fe-29223dfab4a5" providerId="ADAL" clId="{98FB8A92-BCA7-48CA-8F11-2B151231262F}" dt="2021-06-17T21:32:39.316" v="791" actId="700"/>
        <pc:sldMkLst>
          <pc:docMk/>
          <pc:sldMk cId="1026487" sldId="564"/>
        </pc:sldMkLst>
        <pc:spChg chg="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2" creationId="{69470D82-C3C2-4243-B13D-0D81D2A1113E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3" creationId="{316BAA13-3B94-481C-AA14-CA58A7EC3DCB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4" creationId="{1C566A35-61A5-4BAE-BEF8-3556EF254185}"/>
          </ac:spMkLst>
        </pc:spChg>
        <pc:spChg chg="mod">
          <ac:chgData name="MANUEL ALBERTO GUEVARA  NAJARRO" userId="dc0839a7-ef25-445d-88fe-29223dfab4a5" providerId="ADAL" clId="{98FB8A92-BCA7-48CA-8F11-2B151231262F}" dt="2021-06-17T16:29:54.905" v="57" actId="6549"/>
          <ac:spMkLst>
            <pc:docMk/>
            <pc:sldMk cId="1026487" sldId="564"/>
            <ac:spMk id="5" creationId="{079F80E9-C8D2-8B42-B481-B910D99A780C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6" creationId="{B70FB325-1023-487A-9C55-E13D6EF4E89F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7" creationId="{4DFFE4CE-555C-408D-B50E-4D21F4724F3C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8" creationId="{A0C64E09-994B-4576-B311-4DA92B3A51B4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9" creationId="{790B46C5-2F63-41B1-8A94-0474A8BF70A7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0" creationId="{D880E034-33F6-47A6-B5E1-95B0DB0F069E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1" creationId="{104D3663-624D-4C03-A01D-93DD19E61045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2" creationId="{5D5B6FCA-9E17-46D7-B126-C899EFB53935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3" creationId="{3274D335-9EE2-4F00-9466-4E16C42B8DB2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4" creationId="{9B6320A7-3AFD-48E9-820C-6E3A9D18600C}"/>
          </ac:spMkLst>
        </pc:spChg>
      </pc:sldChg>
      <pc:sldChg chg="addSp delSp modSp mod modClrScheme chgLayout">
        <pc:chgData name="MANUEL ALBERTO GUEVARA  NAJARRO" userId="dc0839a7-ef25-445d-88fe-29223dfab4a5" providerId="ADAL" clId="{98FB8A92-BCA7-48CA-8F11-2B151231262F}" dt="2021-06-17T21:55:14.597" v="1345" actId="478"/>
        <pc:sldMkLst>
          <pc:docMk/>
          <pc:sldMk cId="4066532655" sldId="585"/>
        </pc:sldMkLst>
        <pc:spChg chg="mod ord">
          <ac:chgData name="MANUEL ALBERTO GUEVARA  NAJARRO" userId="dc0839a7-ef25-445d-88fe-29223dfab4a5" providerId="ADAL" clId="{98FB8A92-BCA7-48CA-8F11-2B151231262F}" dt="2021-06-17T20:14:36.824" v="222" actId="14100"/>
          <ac:spMkLst>
            <pc:docMk/>
            <pc:sldMk cId="4066532655" sldId="585"/>
            <ac:spMk id="2" creationId="{CDAE26F3-17B7-3A45-84B2-3574E3E55628}"/>
          </ac:spMkLst>
        </pc:spChg>
        <pc:spChg chg="mod ord">
          <ac:chgData name="MANUEL ALBERTO GUEVARA  NAJARRO" userId="dc0839a7-ef25-445d-88fe-29223dfab4a5" providerId="ADAL" clId="{98FB8A92-BCA7-48CA-8F11-2B151231262F}" dt="2021-06-17T17:29:23.471" v="131" actId="700"/>
          <ac:spMkLst>
            <pc:docMk/>
            <pc:sldMk cId="4066532655" sldId="585"/>
            <ac:spMk id="3" creationId="{4AB43E85-BCAE-3E49-9568-7449B516A171}"/>
          </ac:spMkLst>
        </pc:spChg>
        <pc:spChg chg="mod ord">
          <ac:chgData name="MANUEL ALBERTO GUEVARA  NAJARRO" userId="dc0839a7-ef25-445d-88fe-29223dfab4a5" providerId="ADAL" clId="{98FB8A92-BCA7-48CA-8F11-2B151231262F}" dt="2021-06-17T17:29:23.471" v="131" actId="700"/>
          <ac:spMkLst>
            <pc:docMk/>
            <pc:sldMk cId="4066532655" sldId="585"/>
            <ac:spMk id="4" creationId="{453C5A2C-3996-1D48-B74B-5AE595806D88}"/>
          </ac:spMkLst>
        </pc:spChg>
        <pc:spChg chg="add del mod ord">
          <ac:chgData name="MANUEL ALBERTO GUEVARA  NAJARRO" userId="dc0839a7-ef25-445d-88fe-29223dfab4a5" providerId="ADAL" clId="{98FB8A92-BCA7-48CA-8F11-2B151231262F}" dt="2021-06-17T17:29:42.429" v="135" actId="931"/>
          <ac:spMkLst>
            <pc:docMk/>
            <pc:sldMk cId="4066532655" sldId="585"/>
            <ac:spMk id="5" creationId="{B55BB359-32C7-489D-8579-D16A0FB7C917}"/>
          </ac:spMkLst>
        </pc:spChg>
        <pc:spChg chg="add del mod">
          <ac:chgData name="MANUEL ALBERTO GUEVARA  NAJARRO" userId="dc0839a7-ef25-445d-88fe-29223dfab4a5" providerId="ADAL" clId="{98FB8A92-BCA7-48CA-8F11-2B151231262F}" dt="2021-06-17T21:55:14.597" v="1345" actId="478"/>
          <ac:spMkLst>
            <pc:docMk/>
            <pc:sldMk cId="4066532655" sldId="585"/>
            <ac:spMk id="9" creationId="{87CAB20C-288E-47F4-997B-9380D09062E8}"/>
          </ac:spMkLst>
        </pc:spChg>
        <pc:spChg chg="add del mod">
          <ac:chgData name="MANUEL ALBERTO GUEVARA  NAJARRO" userId="dc0839a7-ef25-445d-88fe-29223dfab4a5" providerId="ADAL" clId="{98FB8A92-BCA7-48CA-8F11-2B151231262F}" dt="2021-06-17T20:17:35.456" v="329" actId="478"/>
          <ac:spMkLst>
            <pc:docMk/>
            <pc:sldMk cId="4066532655" sldId="585"/>
            <ac:spMk id="11" creationId="{3DA53240-D384-4268-A536-1504D9EF9F19}"/>
          </ac:spMkLst>
        </pc:spChg>
        <pc:spChg chg="add del">
          <ac:chgData name="MANUEL ALBERTO GUEVARA  NAJARRO" userId="dc0839a7-ef25-445d-88fe-29223dfab4a5" providerId="ADAL" clId="{98FB8A92-BCA7-48CA-8F11-2B151231262F}" dt="2021-06-17T20:17:22.723" v="326" actId="22"/>
          <ac:spMkLst>
            <pc:docMk/>
            <pc:sldMk cId="4066532655" sldId="585"/>
            <ac:spMk id="13" creationId="{BED9698A-DF48-42B1-BE6C-C085E78EB6C1}"/>
          </ac:spMkLst>
        </pc:spChg>
        <pc:spChg chg="add del">
          <ac:chgData name="MANUEL ALBERTO GUEVARA  NAJARRO" userId="dc0839a7-ef25-445d-88fe-29223dfab4a5" providerId="ADAL" clId="{98FB8A92-BCA7-48CA-8F11-2B151231262F}" dt="2021-06-17T20:17:35.084" v="328" actId="22"/>
          <ac:spMkLst>
            <pc:docMk/>
            <pc:sldMk cId="4066532655" sldId="585"/>
            <ac:spMk id="15" creationId="{E7E47C14-7676-4873-9001-730BBBA32A17}"/>
          </ac:spMkLst>
        </pc:spChg>
        <pc:picChg chg="add del mod modCrop">
          <ac:chgData name="MANUEL ALBERTO GUEVARA  NAJARRO" userId="dc0839a7-ef25-445d-88fe-29223dfab4a5" providerId="ADAL" clId="{98FB8A92-BCA7-48CA-8F11-2B151231262F}" dt="2021-06-17T20:17:35.456" v="329" actId="478"/>
          <ac:picMkLst>
            <pc:docMk/>
            <pc:sldMk cId="4066532655" sldId="585"/>
            <ac:picMk id="7" creationId="{90C7522F-18D3-4290-94BE-4B7D2B364283}"/>
          </ac:picMkLst>
        </pc:picChg>
      </pc:sldChg>
      <pc:sldChg chg="addSp delSp modSp mod modAnim">
        <pc:chgData name="MANUEL ALBERTO GUEVARA  NAJARRO" userId="dc0839a7-ef25-445d-88fe-29223dfab4a5" providerId="ADAL" clId="{98FB8A92-BCA7-48CA-8F11-2B151231262F}" dt="2021-06-17T21:51:31.489" v="1326" actId="20577"/>
        <pc:sldMkLst>
          <pc:docMk/>
          <pc:sldMk cId="963236813" sldId="621"/>
        </pc:sldMkLst>
        <pc:spChg chg="mod">
          <ac:chgData name="MANUEL ALBERTO GUEVARA  NAJARRO" userId="dc0839a7-ef25-445d-88fe-29223dfab4a5" providerId="ADAL" clId="{98FB8A92-BCA7-48CA-8F11-2B151231262F}" dt="2021-06-17T21:51:31.489" v="1326" actId="20577"/>
          <ac:spMkLst>
            <pc:docMk/>
            <pc:sldMk cId="963236813" sldId="621"/>
            <ac:spMk id="2" creationId="{2543C3BF-6F49-134E-B600-33E11315630D}"/>
          </ac:spMkLst>
        </pc:spChg>
        <pc:spChg chg="mod topLvl">
          <ac:chgData name="MANUEL ALBERTO GUEVARA  NAJARRO" userId="dc0839a7-ef25-445d-88fe-29223dfab4a5" providerId="ADAL" clId="{98FB8A92-BCA7-48CA-8F11-2B151231262F}" dt="2021-06-17T21:51:23.180" v="1306" actId="1038"/>
          <ac:spMkLst>
            <pc:docMk/>
            <pc:sldMk cId="963236813" sldId="621"/>
            <ac:spMk id="6" creationId="{0AC3F489-E1FE-4677-AAAB-649E325DF1CE}"/>
          </ac:spMkLst>
        </pc:spChg>
        <pc:spChg chg="mod topLvl">
          <ac:chgData name="MANUEL ALBERTO GUEVARA  NAJARRO" userId="dc0839a7-ef25-445d-88fe-29223dfab4a5" providerId="ADAL" clId="{98FB8A92-BCA7-48CA-8F11-2B151231262F}" dt="2021-06-17T21:51:23.180" v="1306" actId="1038"/>
          <ac:spMkLst>
            <pc:docMk/>
            <pc:sldMk cId="963236813" sldId="621"/>
            <ac:spMk id="8" creationId="{409F98B4-6DC7-48B2-88E5-F5DDA7515EA9}"/>
          </ac:spMkLst>
        </pc:spChg>
        <pc:spChg chg="mod topLvl">
          <ac:chgData name="MANUEL ALBERTO GUEVARA  NAJARRO" userId="dc0839a7-ef25-445d-88fe-29223dfab4a5" providerId="ADAL" clId="{98FB8A92-BCA7-48CA-8F11-2B151231262F}" dt="2021-06-17T21:51:23.180" v="1306" actId="1038"/>
          <ac:spMkLst>
            <pc:docMk/>
            <pc:sldMk cId="963236813" sldId="621"/>
            <ac:spMk id="9" creationId="{CB1C249C-56E1-41FC-A551-5787D9ADB71D}"/>
          </ac:spMkLst>
        </pc:spChg>
        <pc:spChg chg="add mod topLvl">
          <ac:chgData name="MANUEL ALBERTO GUEVARA  NAJARRO" userId="dc0839a7-ef25-445d-88fe-29223dfab4a5" providerId="ADAL" clId="{98FB8A92-BCA7-48CA-8F11-2B151231262F}" dt="2021-06-17T21:49:40.306" v="1207" actId="164"/>
          <ac:spMkLst>
            <pc:docMk/>
            <pc:sldMk cId="963236813" sldId="621"/>
            <ac:spMk id="13" creationId="{52835294-A8F4-419E-84F7-2A68D2F140C0}"/>
          </ac:spMkLst>
        </pc:spChg>
        <pc:spChg chg="add mod topLvl">
          <ac:chgData name="MANUEL ALBERTO GUEVARA  NAJARRO" userId="dc0839a7-ef25-445d-88fe-29223dfab4a5" providerId="ADAL" clId="{98FB8A92-BCA7-48CA-8F11-2B151231262F}" dt="2021-06-17T21:49:33.741" v="1205" actId="164"/>
          <ac:spMkLst>
            <pc:docMk/>
            <pc:sldMk cId="963236813" sldId="621"/>
            <ac:spMk id="14" creationId="{456E9EB6-CA89-4152-9EA2-4B76C909315E}"/>
          </ac:spMkLst>
        </pc:spChg>
        <pc:spChg chg="add mod topLvl">
          <ac:chgData name="MANUEL ALBERTO GUEVARA  NAJARRO" userId="dc0839a7-ef25-445d-88fe-29223dfab4a5" providerId="ADAL" clId="{98FB8A92-BCA7-48CA-8F11-2B151231262F}" dt="2021-06-17T21:49:25.616" v="1203" actId="164"/>
          <ac:spMkLst>
            <pc:docMk/>
            <pc:sldMk cId="963236813" sldId="621"/>
            <ac:spMk id="15" creationId="{D0F4FF36-B855-40EF-8AEF-F4B3BA2879F7}"/>
          </ac:spMkLst>
        </pc:spChg>
        <pc:grpChg chg="add del mod">
          <ac:chgData name="MANUEL ALBERTO GUEVARA  NAJARRO" userId="dc0839a7-ef25-445d-88fe-29223dfab4a5" providerId="ADAL" clId="{98FB8A92-BCA7-48CA-8F11-2B151231262F}" dt="2021-06-17T21:48:59.940" v="1192" actId="165"/>
          <ac:grpSpMkLst>
            <pc:docMk/>
            <pc:sldMk cId="963236813" sldId="621"/>
            <ac:grpSpMk id="4" creationId="{E255DB58-E551-4215-8A52-9B600C6C05C7}"/>
          </ac:grpSpMkLst>
        </pc:grpChg>
        <pc:grpChg chg="add del mod topLvl">
          <ac:chgData name="MANUEL ALBERTO GUEVARA  NAJARRO" userId="dc0839a7-ef25-445d-88fe-29223dfab4a5" providerId="ADAL" clId="{98FB8A92-BCA7-48CA-8F11-2B151231262F}" dt="2021-06-17T21:49:47.365" v="1269" actId="165"/>
          <ac:grpSpMkLst>
            <pc:docMk/>
            <pc:sldMk cId="963236813" sldId="621"/>
            <ac:grpSpMk id="5" creationId="{9DAC309E-E0C0-46C3-B1ED-10392D8D3F30}"/>
          </ac:grpSpMkLst>
        </pc:grpChg>
        <pc:grpChg chg="add mod">
          <ac:chgData name="MANUEL ALBERTO GUEVARA  NAJARRO" userId="dc0839a7-ef25-445d-88fe-29223dfab4a5" providerId="ADAL" clId="{98FB8A92-BCA7-48CA-8F11-2B151231262F}" dt="2021-06-17T21:51:23.180" v="1306" actId="1038"/>
          <ac:grpSpMkLst>
            <pc:docMk/>
            <pc:sldMk cId="963236813" sldId="621"/>
            <ac:grpSpMk id="16" creationId="{E5A1FD92-371C-47D2-9125-BB7BFD820BFA}"/>
          </ac:grpSpMkLst>
        </pc:grpChg>
        <pc:grpChg chg="add mod">
          <ac:chgData name="MANUEL ALBERTO GUEVARA  NAJARRO" userId="dc0839a7-ef25-445d-88fe-29223dfab4a5" providerId="ADAL" clId="{98FB8A92-BCA7-48CA-8F11-2B151231262F}" dt="2021-06-17T21:51:23.180" v="1306" actId="1038"/>
          <ac:grpSpMkLst>
            <pc:docMk/>
            <pc:sldMk cId="963236813" sldId="621"/>
            <ac:grpSpMk id="17" creationId="{2B9593ED-3631-44DE-8517-CB0CE5D6B04C}"/>
          </ac:grpSpMkLst>
        </pc:grpChg>
        <pc:grpChg chg="add mod">
          <ac:chgData name="MANUEL ALBERTO GUEVARA  NAJARRO" userId="dc0839a7-ef25-445d-88fe-29223dfab4a5" providerId="ADAL" clId="{98FB8A92-BCA7-48CA-8F11-2B151231262F}" dt="2021-06-17T21:51:23.180" v="1306" actId="1038"/>
          <ac:grpSpMkLst>
            <pc:docMk/>
            <pc:sldMk cId="963236813" sldId="621"/>
            <ac:grpSpMk id="18" creationId="{67213461-F120-406C-A9CC-142C3BC5FCD0}"/>
          </ac:grpSpMkLst>
        </pc:grpChg>
        <pc:picChg chg="add mod topLvl">
          <ac:chgData name="MANUEL ALBERTO GUEVARA  NAJARRO" userId="dc0839a7-ef25-445d-88fe-29223dfab4a5" providerId="ADAL" clId="{98FB8A92-BCA7-48CA-8F11-2B151231262F}" dt="2021-06-17T21:49:40.306" v="1207" actId="164"/>
          <ac:picMkLst>
            <pc:docMk/>
            <pc:sldMk cId="963236813" sldId="621"/>
            <ac:picMk id="10" creationId="{36760DB6-B3EC-4487-AE58-2DFD469B607A}"/>
          </ac:picMkLst>
        </pc:picChg>
        <pc:picChg chg="add mod topLvl">
          <ac:chgData name="MANUEL ALBERTO GUEVARA  NAJARRO" userId="dc0839a7-ef25-445d-88fe-29223dfab4a5" providerId="ADAL" clId="{98FB8A92-BCA7-48CA-8F11-2B151231262F}" dt="2021-06-17T21:51:08.880" v="1290" actId="1038"/>
          <ac:picMkLst>
            <pc:docMk/>
            <pc:sldMk cId="963236813" sldId="621"/>
            <ac:picMk id="11" creationId="{1A004754-E600-43BD-962E-49DAEC5AA3BC}"/>
          </ac:picMkLst>
        </pc:picChg>
        <pc:picChg chg="add mod topLvl">
          <ac:chgData name="MANUEL ALBERTO GUEVARA  NAJARRO" userId="dc0839a7-ef25-445d-88fe-29223dfab4a5" providerId="ADAL" clId="{98FB8A92-BCA7-48CA-8F11-2B151231262F}" dt="2021-06-17T21:49:25.616" v="1203" actId="164"/>
          <ac:picMkLst>
            <pc:docMk/>
            <pc:sldMk cId="963236813" sldId="621"/>
            <ac:picMk id="12" creationId="{AC0BAF20-729E-49EC-8D86-95C790B2ABB4}"/>
          </ac:picMkLst>
        </pc:picChg>
      </pc:sldChg>
      <pc:sldChg chg="modSp del mod">
        <pc:chgData name="MANUEL ALBERTO GUEVARA  NAJARRO" userId="dc0839a7-ef25-445d-88fe-29223dfab4a5" providerId="ADAL" clId="{98FB8A92-BCA7-48CA-8F11-2B151231262F}" dt="2021-06-17T20:38:15.678" v="384" actId="47"/>
        <pc:sldMkLst>
          <pc:docMk/>
          <pc:sldMk cId="4008424102" sldId="622"/>
        </pc:sldMkLst>
        <pc:spChg chg="mod">
          <ac:chgData name="MANUEL ALBERTO GUEVARA  NAJARRO" userId="dc0839a7-ef25-445d-88fe-29223dfab4a5" providerId="ADAL" clId="{98FB8A92-BCA7-48CA-8F11-2B151231262F}" dt="2021-06-17T20:18:41.050" v="333" actId="20577"/>
          <ac:spMkLst>
            <pc:docMk/>
            <pc:sldMk cId="4008424102" sldId="622"/>
            <ac:spMk id="3" creationId="{4AB43E85-BCAE-3E49-9568-7449B516A171}"/>
          </ac:spMkLst>
        </pc:spChg>
      </pc:sldChg>
      <pc:sldChg chg="del">
        <pc:chgData name="MANUEL ALBERTO GUEVARA  NAJARRO" userId="dc0839a7-ef25-445d-88fe-29223dfab4a5" providerId="ADAL" clId="{98FB8A92-BCA7-48CA-8F11-2B151231262F}" dt="2021-06-17T20:38:15.678" v="384" actId="47"/>
        <pc:sldMkLst>
          <pc:docMk/>
          <pc:sldMk cId="3801035520" sldId="623"/>
        </pc:sldMkLst>
      </pc:sldChg>
      <pc:sldChg chg="addSp delSp modSp add mod">
        <pc:chgData name="MANUEL ALBERTO GUEVARA  NAJARRO" userId="dc0839a7-ef25-445d-88fe-29223dfab4a5" providerId="ADAL" clId="{98FB8A92-BCA7-48CA-8F11-2B151231262F}" dt="2021-06-17T20:33:57.636" v="382" actId="1035"/>
        <pc:sldMkLst>
          <pc:docMk/>
          <pc:sldMk cId="3607512753" sldId="625"/>
        </pc:sldMkLst>
        <pc:spChg chg="del">
          <ac:chgData name="MANUEL ALBERTO GUEVARA  NAJARRO" userId="dc0839a7-ef25-445d-88fe-29223dfab4a5" providerId="ADAL" clId="{98FB8A92-BCA7-48CA-8F11-2B151231262F}" dt="2021-06-17T20:26:14.436" v="340" actId="478"/>
          <ac:spMkLst>
            <pc:docMk/>
            <pc:sldMk cId="3607512753" sldId="625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98FB8A92-BCA7-48CA-8F11-2B151231262F}" dt="2021-06-17T20:26:23.335" v="343" actId="14100"/>
          <ac:spMkLst>
            <pc:docMk/>
            <pc:sldMk cId="3607512753" sldId="625"/>
            <ac:spMk id="3" creationId="{4AB43E85-BCAE-3E49-9568-7449B516A171}"/>
          </ac:spMkLst>
        </pc:spChg>
        <pc:spChg chg="add del mod">
          <ac:chgData name="MANUEL ALBERTO GUEVARA  NAJARRO" userId="dc0839a7-ef25-445d-88fe-29223dfab4a5" providerId="ADAL" clId="{98FB8A92-BCA7-48CA-8F11-2B151231262F}" dt="2021-06-17T20:26:24.436" v="344" actId="478"/>
          <ac:spMkLst>
            <pc:docMk/>
            <pc:sldMk cId="3607512753" sldId="625"/>
            <ac:spMk id="6" creationId="{146834FA-3E94-4388-9A87-7CAA03971C8B}"/>
          </ac:spMkLst>
        </pc:spChg>
        <pc:spChg chg="add del">
          <ac:chgData name="MANUEL ALBERTO GUEVARA  NAJARRO" userId="dc0839a7-ef25-445d-88fe-29223dfab4a5" providerId="ADAL" clId="{98FB8A92-BCA7-48CA-8F11-2B151231262F}" dt="2021-06-17T20:31:38.356" v="346" actId="478"/>
          <ac:spMkLst>
            <pc:docMk/>
            <pc:sldMk cId="3607512753" sldId="625"/>
            <ac:spMk id="8" creationId="{D205E4B8-557D-415F-A4C6-AD57D86BB227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10" creationId="{A17995BC-2255-418D-A576-3046B7EE29B8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2" creationId="{3CFBF5CA-F6CC-4806-A4BC-1431F92764D9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4" creationId="{245F8440-175E-4D84-9CAB-69841C89A6E3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5" creationId="{DC773F4B-F4C3-48A4-B903-AADD29ADF8C1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6" creationId="{0E5E88DD-E38C-4456-BA28-4894567834D6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7" creationId="{E909143A-D5FC-436D-AF07-F308FF25C6F9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8" creationId="{357BA5C7-4B7C-4094-B38E-465BAF4BE7F8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9" creationId="{9E1B3582-C94C-47D7-A6D1-CDE37A49CF9D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0" creationId="{EA51ED52-E8B0-435A-8D3C-D638E1ADC3BC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1" creationId="{319B7A4A-A745-4642-837B-DFCC8090D9ED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2" creationId="{51582038-5CC7-46CA-B0E2-F6EA5A1A8965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3" creationId="{F1AF3307-99A3-49A4-B04F-D42951137F5F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4" creationId="{85C09777-DA7A-4468-AFD9-956E354444AF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5" creationId="{AEA5EA04-BAED-47F4-A9D8-C82B6CD17978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6" creationId="{F283E0CA-4E28-4575-BE87-448EF8957D71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4" creationId="{D7C7A21B-B047-4F4A-A45C-520670EB04F7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5" creationId="{2CA0B8F8-4381-42AB-BA12-9204EB8C31DF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6" creationId="{C174F4DC-27EB-44E7-A8F4-4B7D4CE97113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7" creationId="{03264B68-6E60-457D-ABFD-3CABEB978B17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8" creationId="{EABDB000-D8B6-4A58-82EC-826897E93145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9" creationId="{60EFF3BC-FA50-4703-B8B0-A6344D2D8B0D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50" creationId="{133E363F-0772-446B-914E-A40203D3CEE3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51" creationId="{1811F2DF-85C5-45B4-B7C5-E61D663F4F91}"/>
          </ac:spMkLst>
        </pc:spChg>
        <pc:grpChg chg="add mod topLvl">
          <ac:chgData name="MANUEL ALBERTO GUEVARA  NAJARRO" userId="dc0839a7-ef25-445d-88fe-29223dfab4a5" providerId="ADAL" clId="{98FB8A92-BCA7-48CA-8F11-2B151231262F}" dt="2021-06-17T20:33:57.636" v="382" actId="1035"/>
          <ac:grpSpMkLst>
            <pc:docMk/>
            <pc:sldMk cId="3607512753" sldId="625"/>
            <ac:grpSpMk id="11" creationId="{2D5E2D38-B66D-47F0-84C9-5CCD2E91197D}"/>
          </ac:grpSpMkLst>
        </pc:grpChg>
        <pc:grpChg chg="mod">
          <ac:chgData name="MANUEL ALBERTO GUEVARA  NAJARRO" userId="dc0839a7-ef25-445d-88fe-29223dfab4a5" providerId="ADAL" clId="{98FB8A92-BCA7-48CA-8F11-2B151231262F}" dt="2021-06-17T20:33:50.086" v="370" actId="165"/>
          <ac:grpSpMkLst>
            <pc:docMk/>
            <pc:sldMk cId="3607512753" sldId="625"/>
            <ac:grpSpMk id="13" creationId="{1EA33918-6EFB-49E6-9C5A-4F47021B05B5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33:50.086" v="370" actId="165"/>
          <ac:grpSpMkLst>
            <pc:docMk/>
            <pc:sldMk cId="3607512753" sldId="625"/>
            <ac:grpSpMk id="52" creationId="{5852E938-0A3E-4A5C-A980-54F9AAC76FF0}"/>
          </ac:grpSpMkLst>
        </pc:grpChg>
        <pc:picChg chg="add del">
          <ac:chgData name="MANUEL ALBERTO GUEVARA  NAJARRO" userId="dc0839a7-ef25-445d-88fe-29223dfab4a5" providerId="ADAL" clId="{98FB8A92-BCA7-48CA-8F11-2B151231262F}" dt="2021-06-17T20:31:45.161" v="348" actId="478"/>
          <ac:picMkLst>
            <pc:docMk/>
            <pc:sldMk cId="3607512753" sldId="625"/>
            <ac:picMk id="9" creationId="{0508C882-283A-4CF6-92A0-0B6F84C393D4}"/>
          </ac:picMkLst>
        </pc:pic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27" creationId="{3E792A9C-0F4F-47B1-A24D-3B58ECD9063E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28" creationId="{D2272044-3607-4BF9-BE03-B774E1288BFD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29" creationId="{FA66312E-82CC-4CBF-B19F-972B940856F5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0" creationId="{494C6E1C-466B-4893-BE26-CC3D1B4093E1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1" creationId="{9212C2C9-97D6-4499-9836-58AE08B35E1A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2" creationId="{9C81D184-C640-498C-BC04-06769E6200E5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3" creationId="{C7A5EE7B-0854-4A74-A5D8-672D5167DD94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4" creationId="{817FE092-3A0A-472E-8B61-B59282808897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5" creationId="{EDAE3CE5-124D-4160-A505-7AA9C60C0C8F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6" creationId="{1E357A5B-334F-4326-BED1-46358F082694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7" creationId="{E3D34385-2BE3-4A3B-87CD-7B0CDF8A39AA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8" creationId="{2C8A69AA-E82C-4EBD-9B99-3D670B85943C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9" creationId="{96257121-2C73-4D82-9960-B70C9DAACC80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0" creationId="{969E78CE-7750-4A48-A33E-3E13A4AAB605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1" creationId="{6EFD0E4D-FC5E-40F4-AF2D-57A7F09F012E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2" creationId="{13FF14DD-D98E-49B3-A9BA-8A48E3AC0CED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3" creationId="{E769F480-F72A-4BBD-986D-168843B3E43B}"/>
          </ac:cxnSpMkLst>
        </pc:cxnChg>
      </pc:sldChg>
      <pc:sldChg chg="addSp delSp modSp add mod">
        <pc:chgData name="MANUEL ALBERTO GUEVARA  NAJARRO" userId="dc0839a7-ef25-445d-88fe-29223dfab4a5" providerId="ADAL" clId="{98FB8A92-BCA7-48CA-8F11-2B151231262F}" dt="2021-06-17T21:55:35.380" v="1346" actId="478"/>
        <pc:sldMkLst>
          <pc:docMk/>
          <pc:sldMk cId="2874552648" sldId="626"/>
        </pc:sldMkLst>
        <pc:spChg chg="mod">
          <ac:chgData name="MANUEL ALBERTO GUEVARA  NAJARRO" userId="dc0839a7-ef25-445d-88fe-29223dfab4a5" providerId="ADAL" clId="{98FB8A92-BCA7-48CA-8F11-2B151231262F}" dt="2021-06-17T20:14:32.648" v="221" actId="14100"/>
          <ac:spMkLst>
            <pc:docMk/>
            <pc:sldMk cId="2874552648" sldId="626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98FB8A92-BCA7-48CA-8F11-2B151231262F}" dt="2021-06-17T20:03:27.161" v="198" actId="20577"/>
          <ac:spMkLst>
            <pc:docMk/>
            <pc:sldMk cId="2874552648" sldId="626"/>
            <ac:spMk id="3" creationId="{4AB43E85-BCAE-3E49-9568-7449B516A171}"/>
          </ac:spMkLst>
        </pc:spChg>
        <pc:spChg chg="add mod">
          <ac:chgData name="MANUEL ALBERTO GUEVARA  NAJARRO" userId="dc0839a7-ef25-445d-88fe-29223dfab4a5" providerId="ADAL" clId="{98FB8A92-BCA7-48CA-8F11-2B151231262F}" dt="2021-06-17T20:15:53.007" v="317" actId="1036"/>
          <ac:spMkLst>
            <pc:docMk/>
            <pc:sldMk cId="2874552648" sldId="626"/>
            <ac:spMk id="5" creationId="{07CF08E0-057C-4680-A906-0754EA432F0A}"/>
          </ac:spMkLst>
        </pc:spChg>
        <pc:spChg chg="del mod">
          <ac:chgData name="MANUEL ALBERTO GUEVARA  NAJARRO" userId="dc0839a7-ef25-445d-88fe-29223dfab4a5" providerId="ADAL" clId="{98FB8A92-BCA7-48CA-8F11-2B151231262F}" dt="2021-06-17T21:55:35.380" v="1346" actId="478"/>
          <ac:spMkLst>
            <pc:docMk/>
            <pc:sldMk cId="2874552648" sldId="626"/>
            <ac:spMk id="9" creationId="{87CAB20C-288E-47F4-997B-9380D09062E8}"/>
          </ac:spMkLst>
        </pc:spChg>
        <pc:spChg chg="add del">
          <ac:chgData name="MANUEL ALBERTO GUEVARA  NAJARRO" userId="dc0839a7-ef25-445d-88fe-29223dfab4a5" providerId="ADAL" clId="{98FB8A92-BCA7-48CA-8F11-2B151231262F}" dt="2021-06-17T20:18:28.155" v="331" actId="22"/>
          <ac:spMkLst>
            <pc:docMk/>
            <pc:sldMk cId="2874552648" sldId="626"/>
            <ac:spMk id="10" creationId="{F9BD54CD-DBD5-4634-A2D9-F81F8C1B67D5}"/>
          </ac:spMkLst>
        </pc:spChg>
        <pc:picChg chg="mod modCrop">
          <ac:chgData name="MANUEL ALBERTO GUEVARA  NAJARRO" userId="dc0839a7-ef25-445d-88fe-29223dfab4a5" providerId="ADAL" clId="{98FB8A92-BCA7-48CA-8F11-2B151231262F}" dt="2021-06-17T20:16:01.481" v="323" actId="1035"/>
          <ac:picMkLst>
            <pc:docMk/>
            <pc:sldMk cId="2874552648" sldId="626"/>
            <ac:picMk id="7" creationId="{90C7522F-18D3-4290-94BE-4B7D2B364283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1:32:53.870" v="792" actId="47"/>
        <pc:sldMkLst>
          <pc:docMk/>
          <pc:sldMk cId="1149133547" sldId="627"/>
        </pc:sldMkLst>
      </pc:sldChg>
      <pc:sldChg chg="addSp delSp modSp add del mod">
        <pc:chgData name="MANUEL ALBERTO GUEVARA  NAJARRO" userId="dc0839a7-ef25-445d-88fe-29223dfab4a5" providerId="ADAL" clId="{98FB8A92-BCA7-48CA-8F11-2B151231262F}" dt="2021-06-17T21:21:05.539" v="714" actId="47"/>
        <pc:sldMkLst>
          <pc:docMk/>
          <pc:sldMk cId="919649173" sldId="628"/>
        </pc:sldMkLst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10" creationId="{A17995BC-2255-418D-A576-3046B7EE29B8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4" creationId="{D7C7A21B-B047-4F4A-A45C-520670EB04F7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5" creationId="{2CA0B8F8-4381-42AB-BA12-9204EB8C31DF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6" creationId="{C174F4DC-27EB-44E7-A8F4-4B7D4CE97113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7" creationId="{03264B68-6E60-457D-ABFD-3CABEB978B17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8" creationId="{EABDB000-D8B6-4A58-82EC-826897E93145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9" creationId="{60EFF3BC-FA50-4703-B8B0-A6344D2D8B0D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50" creationId="{133E363F-0772-446B-914E-A40203D3CEE3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51" creationId="{1811F2DF-85C5-45B4-B7C5-E61D663F4F91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2" creationId="{875CE6A0-2306-4DB4-9C92-57BC6E98D3DC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3" creationId="{E88B9CB1-1CD1-4407-9734-A3AC4BFACB90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4" creationId="{773013DE-E03C-48AD-A858-060600C47FD6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5" creationId="{732ABBB0-7D22-45D8-A578-F5F55E83C0A8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6" creationId="{A140825E-1FA4-4EA2-8F82-1DF6F0CC2C23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7" creationId="{31032977-C6C0-4570-9193-7F880AC62BF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59" creationId="{279F5E95-2278-454F-8644-DCEEC970E3BC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0" creationId="{AEDFC964-23E2-480D-B171-377E1814E058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2" creationId="{5795A7A2-79C3-4255-B68C-1C6CE198148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3" creationId="{95BA3D35-C84B-4B7D-8B05-9225D1107965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5" creationId="{6C95314F-5A26-41BC-950F-AC6E3B1551A8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6" creationId="{04012DC3-DF43-4775-81E5-493A945450DD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8" creationId="{1577FA11-FDCC-441D-9D21-CBE69DFBBA5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9" creationId="{6A686D76-90D0-4273-8E8F-68BB9CCEBB23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1" creationId="{E75EF82E-AA43-4C56-BD94-658CF1A86A40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2" creationId="{5B7DE895-04C7-4149-B079-86F184E298AB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4" creationId="{21E442F3-258D-4E74-9246-D009517A735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5" creationId="{C4A6474B-099A-4AAD-8004-99B6BD27172B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6" creationId="{3AFCA0EE-E101-4230-9075-AE68500FBEBB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7" creationId="{F8C53359-0AF9-447E-A02F-BF45379CF0BE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8" creationId="{472C54B3-D510-4E1B-AB29-E1D112E08DB9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9" creationId="{2E062D18-3682-4F25-AD35-57F25EC0D4E7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80" creationId="{A3DBC556-0E0D-4721-AD86-A2DF67381774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81" creationId="{C61949CC-880F-42B1-966A-5950E100C0C5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3" creationId="{6892FFCA-AF3C-40D8-9C24-3733E1DDAB13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4" creationId="{FAEFB07C-AE40-40FF-B010-9204EB333FF4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6" creationId="{55F5B025-837F-4E20-AAAB-FB042FA18B14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7" creationId="{8FA4E657-25DC-4290-A8A7-88803D19B166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9" creationId="{EA2C6A65-E953-4256-A6B8-E2BCF291242E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0" creationId="{4713A628-E2E8-48F3-9E61-C57779E2FAA5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2" creationId="{F7BA2125-CEA5-4EA7-B520-A6F9D24B375B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3" creationId="{5540C74B-995F-4425-AD55-FDF96DC01883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5" creationId="{DB789874-FE27-49C8-BF70-28B77CBB35BC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6" creationId="{22444700-F736-4B8E-A91A-CFC704BF1C6D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8" creationId="{0638949D-1782-46AE-8F68-EDC12190E185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9" creationId="{1B37FDA5-DDBE-4FE6-A294-ABE75A33B59A}"/>
          </ac:spMkLst>
        </pc:spChg>
        <pc:spChg chg="add mod">
          <ac:chgData name="MANUEL ALBERTO GUEVARA  NAJARRO" userId="dc0839a7-ef25-445d-88fe-29223dfab4a5" providerId="ADAL" clId="{98FB8A92-BCA7-48CA-8F11-2B151231262F}" dt="2021-06-17T20:43:49.838" v="401" actId="207"/>
          <ac:spMkLst>
            <pc:docMk/>
            <pc:sldMk cId="919649173" sldId="628"/>
            <ac:spMk id="100" creationId="{EE23E786-288D-4063-B6DE-FCF8963901D3}"/>
          </ac:spMkLst>
        </pc:spChg>
        <pc:spChg chg="add mod">
          <ac:chgData name="MANUEL ALBERTO GUEVARA  NAJARRO" userId="dc0839a7-ef25-445d-88fe-29223dfab4a5" providerId="ADAL" clId="{98FB8A92-BCA7-48CA-8F11-2B151231262F}" dt="2021-06-17T20:43:53.422" v="402" actId="207"/>
          <ac:spMkLst>
            <pc:docMk/>
            <pc:sldMk cId="919649173" sldId="628"/>
            <ac:spMk id="101" creationId="{DF1BC56D-A00D-4502-A921-4E8292DB5EFD}"/>
          </ac:spMkLst>
        </pc:spChg>
        <pc:spChg chg="add mod">
          <ac:chgData name="MANUEL ALBERTO GUEVARA  NAJARRO" userId="dc0839a7-ef25-445d-88fe-29223dfab4a5" providerId="ADAL" clId="{98FB8A92-BCA7-48CA-8F11-2B151231262F}" dt="2021-06-17T20:43:56.655" v="403" actId="207"/>
          <ac:spMkLst>
            <pc:docMk/>
            <pc:sldMk cId="919649173" sldId="628"/>
            <ac:spMk id="102" creationId="{F11A435F-8820-4187-865B-1764DFC30EC6}"/>
          </ac:spMkLst>
        </pc:spChg>
        <pc:spChg chg="add mod">
          <ac:chgData name="MANUEL ALBERTO GUEVARA  NAJARRO" userId="dc0839a7-ef25-445d-88fe-29223dfab4a5" providerId="ADAL" clId="{98FB8A92-BCA7-48CA-8F11-2B151231262F}" dt="2021-06-17T20:43:59.708" v="404" actId="207"/>
          <ac:spMkLst>
            <pc:docMk/>
            <pc:sldMk cId="919649173" sldId="628"/>
            <ac:spMk id="103" creationId="{12B498B4-C029-4CD9-AE68-3ADB1F6DC8E3}"/>
          </ac:spMkLst>
        </pc:spChg>
        <pc:spChg chg="add mod">
          <ac:chgData name="MANUEL ALBERTO GUEVARA  NAJARRO" userId="dc0839a7-ef25-445d-88fe-29223dfab4a5" providerId="ADAL" clId="{98FB8A92-BCA7-48CA-8F11-2B151231262F}" dt="2021-06-17T20:44:04.872" v="405" actId="207"/>
          <ac:spMkLst>
            <pc:docMk/>
            <pc:sldMk cId="919649173" sldId="628"/>
            <ac:spMk id="104" creationId="{762A8EF4-5D61-427D-869A-D968D0D1147B}"/>
          </ac:spMkLst>
        </pc:spChg>
        <pc:spChg chg="add mod">
          <ac:chgData name="MANUEL ALBERTO GUEVARA  NAJARRO" userId="dc0839a7-ef25-445d-88fe-29223dfab4a5" providerId="ADAL" clId="{98FB8A92-BCA7-48CA-8F11-2B151231262F}" dt="2021-06-17T20:44:21.954" v="408" actId="207"/>
          <ac:spMkLst>
            <pc:docMk/>
            <pc:sldMk cId="919649173" sldId="628"/>
            <ac:spMk id="105" creationId="{0E896E69-CCA5-4FDD-99C7-5103ECA11A36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07" creationId="{3888E005-69E3-4F7A-A6C4-5E11AC7F7C47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08" creationId="{4F35FAD9-5DC8-4D3C-AFC3-214754B01052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0" creationId="{EBA60768-82F1-4166-AD30-212EACDE6B29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11" creationId="{7BE09CA9-5BF8-4B3B-B473-68C13050EB62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3" creationId="{029ABA49-E388-4DA2-9AF3-7C5B38BD7B16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14" creationId="{B6E8F782-1D0C-4D73-92AE-1C0A9E18FCA1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6" creationId="{0C9B5BBB-3E9D-41B8-9904-1AC859041451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17" creationId="{3A0646E1-D799-40A5-B266-C4E276429C28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9" creationId="{0507E863-C4A1-4E3A-88EE-B1F4057431E2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20" creationId="{A4E0A58F-3792-4255-8A1D-25258307AAFF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22" creationId="{E9B955B7-1F99-4460-A9EC-89922F63D2BE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23" creationId="{68B53FD5-C864-490A-8044-ACD5BE39DCD8}"/>
          </ac:spMkLst>
        </pc:spChg>
        <pc:grpChg chg="del">
          <ac:chgData name="MANUEL ALBERTO GUEVARA  NAJARRO" userId="dc0839a7-ef25-445d-88fe-29223dfab4a5" providerId="ADAL" clId="{98FB8A92-BCA7-48CA-8F11-2B151231262F}" dt="2021-06-17T20:38:24.234" v="385" actId="478"/>
          <ac:grpSpMkLst>
            <pc:docMk/>
            <pc:sldMk cId="919649173" sldId="628"/>
            <ac:grpSpMk id="11" creationId="{2D5E2D38-B66D-47F0-84C9-5CCD2E91197D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58" creationId="{2006213A-9438-4C2A-A42E-39380DEF54C0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61" creationId="{F26FA1FE-D91F-4B46-BF92-034DB375A523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64" creationId="{D868D821-805C-4A67-BCDA-8A16BCB1DB6C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67" creationId="{944016BD-7C41-4D3A-A90E-BF49C7EE5775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70" creationId="{CDA9BF2D-2EB3-4D2A-918D-98A4EE49EFC6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73" creationId="{46FA19D1-A4FD-4E1C-8354-703443EA2E83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82" creationId="{94DC1E2F-BA61-4C88-9028-AEC6E374BDBD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85" creationId="{5AFABFF1-210C-4C75-8A45-1168D31C623F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88" creationId="{20B1EB8A-2246-49FD-A155-DDDBD626484F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91" creationId="{A5C491A4-B8E6-4775-833F-D5597ADAA9FE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94" creationId="{9C7B4F96-E4E6-42B3-99E3-32F8DD0790CA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97" creationId="{8702B808-DD04-4EBD-A379-86E958BA4F9A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06" creationId="{6F22634E-8FC2-4DCF-A1C9-7F79A65CDEE0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09" creationId="{A64B0702-E911-4E8C-A582-15F102990B8F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12" creationId="{CFC140E8-384B-4DEF-92B6-9251ECD2AF02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15" creationId="{B2F61095-88BE-415D-87B8-AB5BFB503206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18" creationId="{3088BD5D-D35E-4B9D-9D3A-7682BCD733DD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21" creationId="{AE068DBE-7023-4EB6-8447-F1C65740AC97}"/>
          </ac:grpSpMkLst>
        </pc:grpChg>
        <pc:picChg chg="add del mod">
          <ac:chgData name="MANUEL ALBERTO GUEVARA  NAJARRO" userId="dc0839a7-ef25-445d-88fe-29223dfab4a5" providerId="ADAL" clId="{98FB8A92-BCA7-48CA-8F11-2B151231262F}" dt="2021-06-17T20:43:10.367" v="398"/>
          <ac:picMkLst>
            <pc:docMk/>
            <pc:sldMk cId="919649173" sldId="628"/>
            <ac:picMk id="124" creationId="{408FF750-E9D5-4B96-98E8-0709751BFD9A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5" creationId="{54F72207-80F4-487F-BEFA-F8DA0A141FFE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6" creationId="{E9CAC084-DE54-4429-96EA-E17ECE835ADB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7" creationId="{DF76B471-12BB-4F89-A5B7-E3A6643898BB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8" creationId="{CC75EE25-5745-440F-BC88-EA5A0B5B80CD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9" creationId="{122500E8-7427-43A3-AEA1-A953031828F9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30" creationId="{58C93FEE-DE88-48CD-88BC-F1508578CA8A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1" creationId="{E26A2ED5-5032-4F32-861C-995D719B18F3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2" creationId="{7FFD304D-F441-44E3-B840-E3FBA4BB3CA6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3" creationId="{82B8083F-99CE-4CA6-B2EE-C630B4911387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4" creationId="{6251AD4A-A3D7-4CB9-A05B-E777662F6397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5" creationId="{F3902A19-D4CB-4E91-84BC-38BBE04E1EDB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6" creationId="{9F8872A5-0E0C-4FAA-B0D6-B9B0C7ADD7D1}"/>
          </ac:picMkLst>
        </pc:pic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32" creationId="{9C81D184-C640-498C-BC04-06769E6200E5}"/>
          </ac:cxnSpMkLst>
        </pc:cxn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38" creationId="{2C8A69AA-E82C-4EBD-9B99-3D670B85943C}"/>
          </ac:cxnSpMkLst>
        </pc:cxn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42" creationId="{13FF14DD-D98E-49B3-A9BA-8A48E3AC0CED}"/>
          </ac:cxnSpMkLst>
        </pc:cxn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43" creationId="{E769F480-F72A-4BBD-986D-168843B3E43B}"/>
          </ac:cxnSpMkLst>
        </pc:cxnChg>
      </pc:sldChg>
      <pc:sldChg chg="addSp delSp modSp add del mod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1108146528" sldId="629"/>
        </pc:sldMkLst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2" creationId="{279408E2-220A-462D-AFE7-539E0D7063A3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3" creationId="{04438386-D8AF-45A9-9260-79AB20ED98CE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4" creationId="{DE5ABE62-F688-4419-9697-A15C3C1B2FD5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5" creationId="{76D3561D-EB84-45E9-926C-8BE14F9CE100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6" creationId="{7682CED4-A6CF-4219-A64D-366E1B4BC029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7" creationId="{2C9080CB-32F3-4AE7-BE93-62CD6B5C8309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8" creationId="{F0A4331F-177A-4486-B971-D683C80C9104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9" creationId="{80467875-9AC5-4F85-BCBD-E9F45051D103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0" creationId="{CB26EEE9-F214-431B-9569-6F720FA493AB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1" creationId="{D502E5B7-A814-402B-BCDA-BDA583093D59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2" creationId="{2EEE8ED9-4AEF-4E3C-A59A-CCEC78D4B2BC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3" creationId="{E5F585AF-A511-446B-9CBA-130A99678D23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4" creationId="{9F85B130-2956-4DCD-B1AD-3FA6C3863507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5" creationId="{F60F1AC2-0687-4D54-833C-6FC35BEC42B4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6" creationId="{9DE0066B-C501-4559-8F95-2FF09CE11075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7" creationId="{7135C2B3-8BCD-4BDC-8229-D746A733AC9A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8" creationId="{0E44B549-B04E-49EE-8984-C7D6C3A210DF}"/>
          </ac:spMkLst>
        </pc:spChg>
        <pc:spChg chg="add mod">
          <ac:chgData name="MANUEL ALBERTO GUEVARA  NAJARRO" userId="dc0839a7-ef25-445d-88fe-29223dfab4a5" providerId="ADAL" clId="{98FB8A92-BCA7-48CA-8F11-2B151231262F}" dt="2021-06-17T20:47:23.076" v="446" actId="1037"/>
          <ac:spMkLst>
            <pc:docMk/>
            <pc:sldMk cId="1108146528" sldId="629"/>
            <ac:spMk id="39" creationId="{ACC695CE-44CC-4B6E-A480-F9F483B6AB96}"/>
          </ac:spMkLst>
        </pc:spChg>
        <pc:spChg chg="add mod">
          <ac:chgData name="MANUEL ALBERTO GUEVARA  NAJARRO" userId="dc0839a7-ef25-445d-88fe-29223dfab4a5" providerId="ADAL" clId="{98FB8A92-BCA7-48CA-8F11-2B151231262F}" dt="2021-06-17T20:50:01.777" v="504" actId="1035"/>
          <ac:spMkLst>
            <pc:docMk/>
            <pc:sldMk cId="1108146528" sldId="629"/>
            <ac:spMk id="40" creationId="{C355B0CF-6879-4060-9B65-E091EA5B23D9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41" creationId="{D4B932D7-C73A-4F80-99E8-F9AB77348FCA}"/>
          </ac:spMkLst>
        </pc:spChg>
        <pc:spChg chg="add mod">
          <ac:chgData name="MANUEL ALBERTO GUEVARA  NAJARRO" userId="dc0839a7-ef25-445d-88fe-29223dfab4a5" providerId="ADAL" clId="{98FB8A92-BCA7-48CA-8F11-2B151231262F}" dt="2021-06-17T20:47:35.097" v="455" actId="1038"/>
          <ac:spMkLst>
            <pc:docMk/>
            <pc:sldMk cId="1108146528" sldId="629"/>
            <ac:spMk id="42" creationId="{E7D2B2B0-17C2-4943-8E20-4437192CAD2F}"/>
          </ac:spMkLst>
        </pc:spChg>
        <pc:spChg chg="add mod">
          <ac:chgData name="MANUEL ALBERTO GUEVARA  NAJARRO" userId="dc0839a7-ef25-445d-88fe-29223dfab4a5" providerId="ADAL" clId="{98FB8A92-BCA7-48CA-8F11-2B151231262F}" dt="2021-06-17T20:50:01.777" v="504" actId="1035"/>
          <ac:spMkLst>
            <pc:docMk/>
            <pc:sldMk cId="1108146528" sldId="629"/>
            <ac:spMk id="43" creationId="{F924FD13-0A7D-416A-BA1A-CB3B19374B83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44" creationId="{B3866260-1651-4807-8EA5-A0AEC8028581}"/>
          </ac:spMkLst>
        </pc:spChg>
        <pc:spChg chg="add mod">
          <ac:chgData name="MANUEL ALBERTO GUEVARA  NAJARRO" userId="dc0839a7-ef25-445d-88fe-29223dfab4a5" providerId="ADAL" clId="{98FB8A92-BCA7-48CA-8F11-2B151231262F}" dt="2021-06-17T20:47:23.076" v="446" actId="1037"/>
          <ac:spMkLst>
            <pc:docMk/>
            <pc:sldMk cId="1108146528" sldId="629"/>
            <ac:spMk id="45" creationId="{A11AFCFC-2540-47C6-B450-9F3938378212}"/>
          </ac:spMkLst>
        </pc:spChg>
        <pc:spChg chg="add del mod">
          <ac:chgData name="MANUEL ALBERTO GUEVARA  NAJARRO" userId="dc0839a7-ef25-445d-88fe-29223dfab4a5" providerId="ADAL" clId="{98FB8A92-BCA7-48CA-8F11-2B151231262F}" dt="2021-06-17T20:50:04.402" v="505" actId="478"/>
          <ac:spMkLst>
            <pc:docMk/>
            <pc:sldMk cId="1108146528" sldId="629"/>
            <ac:spMk id="46" creationId="{0E35263E-6331-44AB-A943-D26438CCAA9C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47" creationId="{6B92C311-0F48-4D60-B8FB-1A856F9091FD}"/>
          </ac:spMkLst>
        </pc:spChg>
        <pc:spChg chg="add mod">
          <ac:chgData name="MANUEL ALBERTO GUEVARA  NAJARRO" userId="dc0839a7-ef25-445d-88fe-29223dfab4a5" providerId="ADAL" clId="{98FB8A92-BCA7-48CA-8F11-2B151231262F}" dt="2021-06-17T20:47:35.097" v="455" actId="1038"/>
          <ac:spMkLst>
            <pc:docMk/>
            <pc:sldMk cId="1108146528" sldId="629"/>
            <ac:spMk id="48" creationId="{623F76FC-39AA-46BA-9428-0000BF320917}"/>
          </ac:spMkLst>
        </pc:spChg>
        <pc:spChg chg="add del mod">
          <ac:chgData name="MANUEL ALBERTO GUEVARA  NAJARRO" userId="dc0839a7-ef25-445d-88fe-29223dfab4a5" providerId="ADAL" clId="{98FB8A92-BCA7-48CA-8F11-2B151231262F}" dt="2021-06-17T20:50:04.402" v="505" actId="478"/>
          <ac:spMkLst>
            <pc:docMk/>
            <pc:sldMk cId="1108146528" sldId="629"/>
            <ac:spMk id="49" creationId="{3941BB46-F846-411E-83AF-59E30F5F19DE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50" creationId="{87A4597C-749A-442C-B144-EB899A14801C}"/>
          </ac:spMkLst>
        </pc:spChg>
        <pc:spChg chg="add mod">
          <ac:chgData name="MANUEL ALBERTO GUEVARA  NAJARRO" userId="dc0839a7-ef25-445d-88fe-29223dfab4a5" providerId="ADAL" clId="{98FB8A92-BCA7-48CA-8F11-2B151231262F}" dt="2021-06-17T20:50:40.147" v="599" actId="790"/>
          <ac:spMkLst>
            <pc:docMk/>
            <pc:sldMk cId="1108146528" sldId="629"/>
            <ac:spMk id="55" creationId="{44EFE15E-4CBC-4AC5-974A-C4C18972DD37}"/>
          </ac:spMkLst>
        </pc:spChg>
        <pc:spChg chg="add mod">
          <ac:chgData name="MANUEL ALBERTO GUEVARA  NAJARRO" userId="dc0839a7-ef25-445d-88fe-29223dfab4a5" providerId="ADAL" clId="{98FB8A92-BCA7-48CA-8F11-2B151231262F}" dt="2021-06-17T20:51:49.327" v="625" actId="14100"/>
          <ac:spMkLst>
            <pc:docMk/>
            <pc:sldMk cId="1108146528" sldId="629"/>
            <ac:spMk id="56" creationId="{DAEE2C90-2FD8-4EA6-AA4D-843E87469421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0" creationId="{EE23E786-288D-4063-B6DE-FCF8963901D3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1" creationId="{DF1BC56D-A00D-4502-A921-4E8292DB5EFD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2" creationId="{F11A435F-8820-4187-865B-1764DFC30EC6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3" creationId="{12B498B4-C029-4CD9-AE68-3ADB1F6DC8E3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4" creationId="{762A8EF4-5D61-427D-869A-D968D0D1147B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5" creationId="{0E896E69-CCA5-4FDD-99C7-5103ECA11A36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7" creationId="{3888E005-69E3-4F7A-A6C4-5E11AC7F7C47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0" creationId="{EBA60768-82F1-4166-AD30-212EACDE6B29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3" creationId="{029ABA49-E388-4DA2-9AF3-7C5B38BD7B16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6" creationId="{0C9B5BBB-3E9D-41B8-9904-1AC859041451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9" creationId="{0507E863-C4A1-4E3A-88EE-B1F4057431E2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22" creationId="{E9B955B7-1F99-4460-A9EC-89922F63D2BE}"/>
          </ac:spMkLst>
        </pc:spChg>
        <pc:picChg chg="add mod">
          <ac:chgData name="MANUEL ALBERTO GUEVARA  NAJARRO" userId="dc0839a7-ef25-445d-88fe-29223dfab4a5" providerId="ADAL" clId="{98FB8A92-BCA7-48CA-8F11-2B151231262F}" dt="2021-06-17T20:47:23.076" v="446" actId="1037"/>
          <ac:picMkLst>
            <pc:docMk/>
            <pc:sldMk cId="1108146528" sldId="629"/>
            <ac:picMk id="51" creationId="{E01BF0BA-DEFA-4C51-9132-EBA48F500DF8}"/>
          </ac:picMkLst>
        </pc:picChg>
        <pc:picChg chg="add mod">
          <ac:chgData name="MANUEL ALBERTO GUEVARA  NAJARRO" userId="dc0839a7-ef25-445d-88fe-29223dfab4a5" providerId="ADAL" clId="{98FB8A92-BCA7-48CA-8F11-2B151231262F}" dt="2021-06-17T20:47:35.097" v="455" actId="1038"/>
          <ac:picMkLst>
            <pc:docMk/>
            <pc:sldMk cId="1108146528" sldId="629"/>
            <ac:picMk id="52" creationId="{F3BAC3D1-176C-49EB-85CC-7901A855F4C6}"/>
          </ac:picMkLst>
        </pc:picChg>
        <pc:picChg chg="add mod">
          <ac:chgData name="MANUEL ALBERTO GUEVARA  NAJARRO" userId="dc0839a7-ef25-445d-88fe-29223dfab4a5" providerId="ADAL" clId="{98FB8A92-BCA7-48CA-8F11-2B151231262F}" dt="2021-06-17T20:47:23.076" v="446" actId="1037"/>
          <ac:picMkLst>
            <pc:docMk/>
            <pc:sldMk cId="1108146528" sldId="629"/>
            <ac:picMk id="53" creationId="{5F227B4B-07E1-4668-A411-9B42DAA84F10}"/>
          </ac:picMkLst>
        </pc:picChg>
        <pc:picChg chg="add mod">
          <ac:chgData name="MANUEL ALBERTO GUEVARA  NAJARRO" userId="dc0839a7-ef25-445d-88fe-29223dfab4a5" providerId="ADAL" clId="{98FB8A92-BCA7-48CA-8F11-2B151231262F}" dt="2021-06-17T20:47:35.097" v="455" actId="1038"/>
          <ac:picMkLst>
            <pc:docMk/>
            <pc:sldMk cId="1108146528" sldId="629"/>
            <ac:picMk id="54" creationId="{54CC9A94-2017-4422-9D43-845757D632B2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1" creationId="{E26A2ED5-5032-4F32-861C-995D719B18F3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2" creationId="{7FFD304D-F441-44E3-B840-E3FBA4BB3CA6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3" creationId="{82B8083F-99CE-4CA6-B2EE-C630B4911387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4" creationId="{6251AD4A-A3D7-4CB9-A05B-E777662F6397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5" creationId="{F3902A19-D4CB-4E91-84BC-38BBE04E1EDB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6" creationId="{9F8872A5-0E0C-4FAA-B0D6-B9B0C7ADD7D1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0:42:11.436" v="387" actId="22"/>
        <pc:sldMkLst>
          <pc:docMk/>
          <pc:sldMk cId="3810889754" sldId="629"/>
        </pc:sldMkLst>
      </pc:sldChg>
      <pc:sldChg chg="addSp delSp modSp add mod ord">
        <pc:chgData name="MANUEL ALBERTO GUEVARA  NAJARRO" userId="dc0839a7-ef25-445d-88fe-29223dfab4a5" providerId="ADAL" clId="{98FB8A92-BCA7-48CA-8F11-2B151231262F}" dt="2021-06-17T21:28:30.578" v="771" actId="14826"/>
        <pc:sldMkLst>
          <pc:docMk/>
          <pc:sldMk cId="2932305907" sldId="630"/>
        </pc:sldMkLst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39" creationId="{ACC695CE-44CC-4B6E-A480-F9F483B6AB96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0" creationId="{C355B0CF-6879-4060-9B65-E091EA5B23D9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2" creationId="{E7D2B2B0-17C2-4943-8E20-4437192CAD2F}"/>
          </ac:spMkLst>
        </pc:spChg>
        <pc:spChg chg="mod">
          <ac:chgData name="MANUEL ALBERTO GUEVARA  NAJARRO" userId="dc0839a7-ef25-445d-88fe-29223dfab4a5" providerId="ADAL" clId="{98FB8A92-BCA7-48CA-8F11-2B151231262F}" dt="2021-06-17T21:01:04.968" v="681" actId="14100"/>
          <ac:spMkLst>
            <pc:docMk/>
            <pc:sldMk cId="2932305907" sldId="630"/>
            <ac:spMk id="43" creationId="{F924FD13-0A7D-416A-BA1A-CB3B19374B83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5" creationId="{A11AFCFC-2540-47C6-B450-9F3938378212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8" creationId="{623F76FC-39AA-46BA-9428-0000BF320917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55" creationId="{44EFE15E-4CBC-4AC5-974A-C4C18972DD37}"/>
          </ac:spMkLst>
        </pc:spChg>
        <pc:spChg chg="mod">
          <ac:chgData name="MANUEL ALBERTO GUEVARA  NAJARRO" userId="dc0839a7-ef25-445d-88fe-29223dfab4a5" providerId="ADAL" clId="{98FB8A92-BCA7-48CA-8F11-2B151231262F}" dt="2021-06-17T21:01:02.448" v="680" actId="14100"/>
          <ac:spMkLst>
            <pc:docMk/>
            <pc:sldMk cId="2932305907" sldId="630"/>
            <ac:spMk id="56" creationId="{DAEE2C90-2FD8-4EA6-AA4D-843E87469421}"/>
          </ac:spMkLst>
        </pc:spChg>
        <pc:picChg chg="add del">
          <ac:chgData name="MANUEL ALBERTO GUEVARA  NAJARRO" userId="dc0839a7-ef25-445d-88fe-29223dfab4a5" providerId="ADAL" clId="{98FB8A92-BCA7-48CA-8F11-2B151231262F}" dt="2021-06-17T21:25:42.135" v="765" actId="22"/>
          <ac:picMkLst>
            <pc:docMk/>
            <pc:sldMk cId="2932305907" sldId="630"/>
            <ac:picMk id="5" creationId="{C823C2C2-0A4B-4DD0-BAD1-9AC5BCD657C5}"/>
          </ac:picMkLst>
        </pc:picChg>
        <pc:picChg chg="add del">
          <ac:chgData name="MANUEL ALBERTO GUEVARA  NAJARRO" userId="dc0839a7-ef25-445d-88fe-29223dfab4a5" providerId="ADAL" clId="{98FB8A92-BCA7-48CA-8F11-2B151231262F}" dt="2021-06-17T21:26:54.175" v="769" actId="22"/>
          <ac:picMkLst>
            <pc:docMk/>
            <pc:sldMk cId="2932305907" sldId="630"/>
            <ac:picMk id="7" creationId="{D0B955D5-0815-4A72-B1D5-2FE7DB9E8C88}"/>
          </ac:picMkLst>
        </pc:picChg>
        <pc:picChg chg="mod">
          <ac:chgData name="MANUEL ALBERTO GUEVARA  NAJARRO" userId="dc0839a7-ef25-445d-88fe-29223dfab4a5" providerId="ADAL" clId="{98FB8A92-BCA7-48CA-8F11-2B151231262F}" dt="2021-06-17T21:25:44.651" v="766" actId="14826"/>
          <ac:picMkLst>
            <pc:docMk/>
            <pc:sldMk cId="2932305907" sldId="630"/>
            <ac:picMk id="51" creationId="{E01BF0BA-DEFA-4C51-9132-EBA48F500DF8}"/>
          </ac:picMkLst>
        </pc:picChg>
        <pc:picChg chg="mod">
          <ac:chgData name="MANUEL ALBERTO GUEVARA  NAJARRO" userId="dc0839a7-ef25-445d-88fe-29223dfab4a5" providerId="ADAL" clId="{98FB8A92-BCA7-48CA-8F11-2B151231262F}" dt="2021-06-17T21:26:32.901" v="767" actId="14826"/>
          <ac:picMkLst>
            <pc:docMk/>
            <pc:sldMk cId="2932305907" sldId="630"/>
            <ac:picMk id="52" creationId="{F3BAC3D1-176C-49EB-85CC-7901A855F4C6}"/>
          </ac:picMkLst>
        </pc:picChg>
        <pc:picChg chg="mod">
          <ac:chgData name="MANUEL ALBERTO GUEVARA  NAJARRO" userId="dc0839a7-ef25-445d-88fe-29223dfab4a5" providerId="ADAL" clId="{98FB8A92-BCA7-48CA-8F11-2B151231262F}" dt="2021-06-17T21:26:56.616" v="770" actId="14826"/>
          <ac:picMkLst>
            <pc:docMk/>
            <pc:sldMk cId="2932305907" sldId="630"/>
            <ac:picMk id="53" creationId="{5F227B4B-07E1-4668-A411-9B42DAA84F10}"/>
          </ac:picMkLst>
        </pc:picChg>
        <pc:picChg chg="mod">
          <ac:chgData name="MANUEL ALBERTO GUEVARA  NAJARRO" userId="dc0839a7-ef25-445d-88fe-29223dfab4a5" providerId="ADAL" clId="{98FB8A92-BCA7-48CA-8F11-2B151231262F}" dt="2021-06-17T21:28:30.578" v="771" actId="14826"/>
          <ac:picMkLst>
            <pc:docMk/>
            <pc:sldMk cId="2932305907" sldId="630"/>
            <ac:picMk id="54" creationId="{54CC9A94-2017-4422-9D43-845757D632B2}"/>
          </ac:picMkLst>
        </pc:picChg>
      </pc:sldChg>
      <pc:sldChg chg="addSp delSp modSp add mod">
        <pc:chgData name="MANUEL ALBERTO GUEVARA  NAJARRO" userId="dc0839a7-ef25-445d-88fe-29223dfab4a5" providerId="ADAL" clId="{98FB8A92-BCA7-48CA-8F11-2B151231262F}" dt="2021-06-17T21:40:01.209" v="836" actId="27180"/>
        <pc:sldMkLst>
          <pc:docMk/>
          <pc:sldMk cId="1094214726" sldId="631"/>
        </pc:sldMkLst>
        <pc:spChg chg="mod">
          <ac:chgData name="MANUEL ALBERTO GUEVARA  NAJARRO" userId="dc0839a7-ef25-445d-88fe-29223dfab4a5" providerId="ADAL" clId="{98FB8A92-BCA7-48CA-8F11-2B151231262F}" dt="2021-06-17T21:02:03.387" v="686" actId="20577"/>
          <ac:spMkLst>
            <pc:docMk/>
            <pc:sldMk cId="1094214726" sldId="631"/>
            <ac:spMk id="40" creationId="{C355B0CF-6879-4060-9B65-E091EA5B23D9}"/>
          </ac:spMkLst>
        </pc:spChg>
        <pc:spChg chg="mod">
          <ac:chgData name="MANUEL ALBERTO GUEVARA  NAJARRO" userId="dc0839a7-ef25-445d-88fe-29223dfab4a5" providerId="ADAL" clId="{98FB8A92-BCA7-48CA-8F11-2B151231262F}" dt="2021-06-17T21:15:54.942" v="711" actId="20577"/>
          <ac:spMkLst>
            <pc:docMk/>
            <pc:sldMk cId="1094214726" sldId="631"/>
            <ac:spMk id="43" creationId="{F924FD13-0A7D-416A-BA1A-CB3B19374B83}"/>
          </ac:spMkLst>
        </pc:spChg>
        <pc:spChg chg="mod">
          <ac:chgData name="MANUEL ALBERTO GUEVARA  NAJARRO" userId="dc0839a7-ef25-445d-88fe-29223dfab4a5" providerId="ADAL" clId="{98FB8A92-BCA7-48CA-8F11-2B151231262F}" dt="2021-06-17T21:23:12.834" v="742" actId="20577"/>
          <ac:spMkLst>
            <pc:docMk/>
            <pc:sldMk cId="1094214726" sldId="631"/>
            <ac:spMk id="55" creationId="{44EFE15E-4CBC-4AC5-974A-C4C18972DD37}"/>
          </ac:spMkLst>
        </pc:spChg>
        <pc:spChg chg="mod">
          <ac:chgData name="MANUEL ALBERTO GUEVARA  NAJARRO" userId="dc0839a7-ef25-445d-88fe-29223dfab4a5" providerId="ADAL" clId="{98FB8A92-BCA7-48CA-8F11-2B151231262F}" dt="2021-06-17T21:24:57.101" v="763" actId="20577"/>
          <ac:spMkLst>
            <pc:docMk/>
            <pc:sldMk cId="1094214726" sldId="631"/>
            <ac:spMk id="56" creationId="{DAEE2C90-2FD8-4EA6-AA4D-843E87469421}"/>
          </ac:spMkLst>
        </pc:spChg>
        <pc:graphicFrameChg chg="add mod modGraphic">
          <ac:chgData name="MANUEL ALBERTO GUEVARA  NAJARRO" userId="dc0839a7-ef25-445d-88fe-29223dfab4a5" providerId="ADAL" clId="{98FB8A92-BCA7-48CA-8F11-2B151231262F}" dt="2021-06-17T21:40:01.209" v="836" actId="27180"/>
          <ac:graphicFrameMkLst>
            <pc:docMk/>
            <pc:sldMk cId="1094214726" sldId="631"/>
            <ac:graphicFrameMk id="7" creationId="{51AE6F48-A298-4237-A3D3-362725BF4190}"/>
          </ac:graphicFrameMkLst>
        </pc:graphicFrameChg>
        <pc:graphicFrameChg chg="add del mod modGraphic">
          <ac:chgData name="MANUEL ALBERTO GUEVARA  NAJARRO" userId="dc0839a7-ef25-445d-88fe-29223dfab4a5" providerId="ADAL" clId="{98FB8A92-BCA7-48CA-8F11-2B151231262F}" dt="2021-06-17T21:35:10.509" v="799" actId="478"/>
          <ac:graphicFrameMkLst>
            <pc:docMk/>
            <pc:sldMk cId="1094214726" sldId="631"/>
            <ac:graphicFrameMk id="18" creationId="{4C2E4915-D110-4F41-A612-B839233588A4}"/>
          </ac:graphicFrameMkLst>
        </pc:graphicFrameChg>
        <pc:picChg chg="add del">
          <ac:chgData name="MANUEL ALBERTO GUEVARA  NAJARRO" userId="dc0839a7-ef25-445d-88fe-29223dfab4a5" providerId="ADAL" clId="{98FB8A92-BCA7-48CA-8F11-2B151231262F}" dt="2021-06-17T21:28:55.591" v="773" actId="22"/>
          <ac:picMkLst>
            <pc:docMk/>
            <pc:sldMk cId="1094214726" sldId="631"/>
            <ac:picMk id="5" creationId="{C3A806B2-8091-4C43-9608-F7EFA30F8D8B}"/>
          </ac:picMkLst>
        </pc:picChg>
        <pc:picChg chg="del mod">
          <ac:chgData name="MANUEL ALBERTO GUEVARA  NAJARRO" userId="dc0839a7-ef25-445d-88fe-29223dfab4a5" providerId="ADAL" clId="{98FB8A92-BCA7-48CA-8F11-2B151231262F}" dt="2021-06-17T21:39:27.461" v="822" actId="478"/>
          <ac:picMkLst>
            <pc:docMk/>
            <pc:sldMk cId="1094214726" sldId="631"/>
            <ac:picMk id="51" creationId="{E01BF0BA-DEFA-4C51-9132-EBA48F500DF8}"/>
          </ac:picMkLst>
        </pc:picChg>
        <pc:picChg chg="mod">
          <ac:chgData name="MANUEL ALBERTO GUEVARA  NAJARRO" userId="dc0839a7-ef25-445d-88fe-29223dfab4a5" providerId="ADAL" clId="{98FB8A92-BCA7-48CA-8F11-2B151231262F}" dt="2021-06-17T21:29:19.200" v="775" actId="14826"/>
          <ac:picMkLst>
            <pc:docMk/>
            <pc:sldMk cId="1094214726" sldId="631"/>
            <ac:picMk id="52" creationId="{F3BAC3D1-176C-49EB-85CC-7901A855F4C6}"/>
          </ac:picMkLst>
        </pc:picChg>
        <pc:picChg chg="mod">
          <ac:chgData name="MANUEL ALBERTO GUEVARA  NAJARRO" userId="dc0839a7-ef25-445d-88fe-29223dfab4a5" providerId="ADAL" clId="{98FB8A92-BCA7-48CA-8F11-2B151231262F}" dt="2021-06-17T21:29:50.305" v="776" actId="14826"/>
          <ac:picMkLst>
            <pc:docMk/>
            <pc:sldMk cId="1094214726" sldId="631"/>
            <ac:picMk id="53" creationId="{5F227B4B-07E1-4668-A411-9B42DAA84F10}"/>
          </ac:picMkLst>
        </pc:picChg>
        <pc:picChg chg="mod modCrop">
          <ac:chgData name="MANUEL ALBERTO GUEVARA  NAJARRO" userId="dc0839a7-ef25-445d-88fe-29223dfab4a5" providerId="ADAL" clId="{98FB8A92-BCA7-48CA-8F11-2B151231262F}" dt="2021-06-17T21:31:33.069" v="782" actId="14826"/>
          <ac:picMkLst>
            <pc:docMk/>
            <pc:sldMk cId="1094214726" sldId="631"/>
            <ac:picMk id="54" creationId="{54CC9A94-2017-4422-9D43-845757D632B2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1202060131" sldId="631"/>
        </pc:sldMkLst>
      </pc:sldChg>
      <pc:sldChg chg="addSp delSp modSp new del mod modClrScheme chgLayout">
        <pc:chgData name="MANUEL ALBERTO GUEVARA  NAJARRO" userId="dc0839a7-ef25-445d-88fe-29223dfab4a5" providerId="ADAL" clId="{98FB8A92-BCA7-48CA-8F11-2B151231262F}" dt="2021-06-17T21:32:23.289" v="788" actId="47"/>
        <pc:sldMkLst>
          <pc:docMk/>
          <pc:sldMk cId="869236226" sldId="632"/>
        </pc:sldMkLst>
        <pc:spChg chg="del mod ord">
          <ac:chgData name="MANUEL ALBERTO GUEVARA  NAJARRO" userId="dc0839a7-ef25-445d-88fe-29223dfab4a5" providerId="ADAL" clId="{98FB8A92-BCA7-48CA-8F11-2B151231262F}" dt="2021-06-17T21:32:02.322" v="784" actId="700"/>
          <ac:spMkLst>
            <pc:docMk/>
            <pc:sldMk cId="869236226" sldId="632"/>
            <ac:spMk id="2" creationId="{0BFEEB2C-98C1-4452-A9C8-295697384222}"/>
          </ac:spMkLst>
        </pc:spChg>
        <pc:spChg chg="del mod ord">
          <ac:chgData name="MANUEL ALBERTO GUEVARA  NAJARRO" userId="dc0839a7-ef25-445d-88fe-29223dfab4a5" providerId="ADAL" clId="{98FB8A92-BCA7-48CA-8F11-2B151231262F}" dt="2021-06-17T21:32:02.322" v="784" actId="700"/>
          <ac:spMkLst>
            <pc:docMk/>
            <pc:sldMk cId="869236226" sldId="632"/>
            <ac:spMk id="3" creationId="{42BB23F9-B37C-42AC-AD80-A8D0BD9991B4}"/>
          </ac:spMkLst>
        </pc:spChg>
        <pc:spChg chg="del">
          <ac:chgData name="MANUEL ALBERTO GUEVARA  NAJARRO" userId="dc0839a7-ef25-445d-88fe-29223dfab4a5" providerId="ADAL" clId="{98FB8A92-BCA7-48CA-8F11-2B151231262F}" dt="2021-06-17T21:32:02.322" v="784" actId="700"/>
          <ac:spMkLst>
            <pc:docMk/>
            <pc:sldMk cId="869236226" sldId="632"/>
            <ac:spMk id="4" creationId="{698EC57B-6CC3-47C2-B597-9B4D8493AC5A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06.140" v="785" actId="700"/>
          <ac:spMkLst>
            <pc:docMk/>
            <pc:sldMk cId="869236226" sldId="632"/>
            <ac:spMk id="5" creationId="{BC32BADA-4086-4718-B5E4-BE6316F2F8B0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06.140" v="785" actId="700"/>
          <ac:spMkLst>
            <pc:docMk/>
            <pc:sldMk cId="869236226" sldId="632"/>
            <ac:spMk id="6" creationId="{91B57493-823E-49FE-9EA0-36AD92148919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14.829" v="786" actId="700"/>
          <ac:spMkLst>
            <pc:docMk/>
            <pc:sldMk cId="869236226" sldId="632"/>
            <ac:spMk id="7" creationId="{3C940AFB-0762-4C2D-A8A1-B47E31DC45C8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14.829" v="786" actId="700"/>
          <ac:spMkLst>
            <pc:docMk/>
            <pc:sldMk cId="869236226" sldId="632"/>
            <ac:spMk id="8" creationId="{41AAEBD0-2122-4177-9DF8-7F19795DB113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14.829" v="786" actId="700"/>
          <ac:spMkLst>
            <pc:docMk/>
            <pc:sldMk cId="869236226" sldId="632"/>
            <ac:spMk id="9" creationId="{644BD0BB-B310-4B57-BBC5-C1539C32662C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0" creationId="{69F54697-1924-4B9B-A0E3-61A5C08B5DC7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1" creationId="{CE881695-097C-4C43-BF28-6FA1917E36C1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2" creationId="{B002DE76-0240-4CE1-B9D5-4F2A8216678B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3" creationId="{93CFBC3A-BA3A-45BF-9419-B05649A484A4}"/>
          </ac:spMkLst>
        </pc:spChg>
        <pc:spChg chg="add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4" creationId="{CF6FFBFA-7A00-4A98-B9F6-C10980DD7FEC}"/>
          </ac:spMkLst>
        </pc:spChg>
        <pc:spChg chg="add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5" creationId="{BF734F96-25EE-47AA-AE0A-5F1690876E75}"/>
          </ac:spMkLst>
        </pc:spChg>
      </pc:sldChg>
      <pc:sldChg chg="add del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1517985719" sldId="632"/>
        </pc:sldMkLst>
      </pc:sldChg>
      <pc:sldChg chg="addSp delSp modSp new mod modClrScheme chgLayout">
        <pc:chgData name="MANUEL ALBERTO GUEVARA  NAJARRO" userId="dc0839a7-ef25-445d-88fe-29223dfab4a5" providerId="ADAL" clId="{98FB8A92-BCA7-48CA-8F11-2B151231262F}" dt="2021-06-17T21:41:35.519" v="911" actId="20577"/>
        <pc:sldMkLst>
          <pc:docMk/>
          <pc:sldMk cId="1889000168" sldId="632"/>
        </pc:sldMkLst>
        <pc:spChg chg="del mod ord">
          <ac:chgData name="MANUEL ALBERTO GUEVARA  NAJARRO" userId="dc0839a7-ef25-445d-88fe-29223dfab4a5" providerId="ADAL" clId="{98FB8A92-BCA7-48CA-8F11-2B151231262F}" dt="2021-06-17T21:33:49.443" v="794" actId="700"/>
          <ac:spMkLst>
            <pc:docMk/>
            <pc:sldMk cId="1889000168" sldId="632"/>
            <ac:spMk id="2" creationId="{C26DA354-8B13-4CEE-B6DF-52ECD14173B2}"/>
          </ac:spMkLst>
        </pc:spChg>
        <pc:spChg chg="del mod ord">
          <ac:chgData name="MANUEL ALBERTO GUEVARA  NAJARRO" userId="dc0839a7-ef25-445d-88fe-29223dfab4a5" providerId="ADAL" clId="{98FB8A92-BCA7-48CA-8F11-2B151231262F}" dt="2021-06-17T21:33:49.443" v="794" actId="700"/>
          <ac:spMkLst>
            <pc:docMk/>
            <pc:sldMk cId="1889000168" sldId="632"/>
            <ac:spMk id="3" creationId="{F5FB0C3C-0A36-42E2-84FC-4037029E0F1B}"/>
          </ac:spMkLst>
        </pc:spChg>
        <pc:spChg chg="del mod ord">
          <ac:chgData name="MANUEL ALBERTO GUEVARA  NAJARRO" userId="dc0839a7-ef25-445d-88fe-29223dfab4a5" providerId="ADAL" clId="{98FB8A92-BCA7-48CA-8F11-2B151231262F}" dt="2021-06-17T21:33:49.443" v="794" actId="700"/>
          <ac:spMkLst>
            <pc:docMk/>
            <pc:sldMk cId="1889000168" sldId="632"/>
            <ac:spMk id="4" creationId="{CE90A9D2-0E7B-4E12-88B3-11C0C6F5C801}"/>
          </ac:spMkLst>
        </pc:spChg>
        <pc:spChg chg="add mod ord">
          <ac:chgData name="MANUEL ALBERTO GUEVARA  NAJARRO" userId="dc0839a7-ef25-445d-88fe-29223dfab4a5" providerId="ADAL" clId="{98FB8A92-BCA7-48CA-8F11-2B151231262F}" dt="2021-06-17T21:40:27.999" v="845" actId="2716"/>
          <ac:spMkLst>
            <pc:docMk/>
            <pc:sldMk cId="1889000168" sldId="632"/>
            <ac:spMk id="5" creationId="{5ECE236A-6C3C-46E8-A81F-7846D7B4570C}"/>
          </ac:spMkLst>
        </pc:spChg>
        <pc:spChg chg="add mod ord">
          <ac:chgData name="MANUEL ALBERTO GUEVARA  NAJARRO" userId="dc0839a7-ef25-445d-88fe-29223dfab4a5" providerId="ADAL" clId="{98FB8A92-BCA7-48CA-8F11-2B151231262F}" dt="2021-06-17T21:41:35.519" v="911" actId="20577"/>
          <ac:spMkLst>
            <pc:docMk/>
            <pc:sldMk cId="1889000168" sldId="632"/>
            <ac:spMk id="6" creationId="{62B8E1A4-E755-4E07-B436-48B0481D7B00}"/>
          </ac:spMkLst>
        </pc:spChg>
        <pc:spChg chg="add del mod ord">
          <ac:chgData name="MANUEL ALBERTO GUEVARA  NAJARRO" userId="dc0839a7-ef25-445d-88fe-29223dfab4a5" providerId="ADAL" clId="{98FB8A92-BCA7-48CA-8F11-2B151231262F}" dt="2021-06-17T21:41:11.145" v="902" actId="22"/>
          <ac:spMkLst>
            <pc:docMk/>
            <pc:sldMk cId="1889000168" sldId="632"/>
            <ac:spMk id="7" creationId="{6E20E88F-61DC-41B0-B94C-3F0E11A098B0}"/>
          </ac:spMkLst>
        </pc:spChg>
        <pc:spChg chg="add mod ord">
          <ac:chgData name="MANUEL ALBERTO GUEVARA  NAJARRO" userId="dc0839a7-ef25-445d-88fe-29223dfab4a5" providerId="ADAL" clId="{98FB8A92-BCA7-48CA-8F11-2B151231262F}" dt="2021-06-17T21:40:41.779" v="901" actId="20577"/>
          <ac:spMkLst>
            <pc:docMk/>
            <pc:sldMk cId="1889000168" sldId="632"/>
            <ac:spMk id="8" creationId="{E7CEC6EF-2F0A-4CD2-A23E-2A05F9F436E8}"/>
          </ac:spMkLst>
        </pc:spChg>
        <pc:picChg chg="add mod ord modCrop">
          <ac:chgData name="MANUEL ALBERTO GUEVARA  NAJARRO" userId="dc0839a7-ef25-445d-88fe-29223dfab4a5" providerId="ADAL" clId="{98FB8A92-BCA7-48CA-8F11-2B151231262F}" dt="2021-06-17T21:41:23.099" v="905" actId="732"/>
          <ac:picMkLst>
            <pc:docMk/>
            <pc:sldMk cId="1889000168" sldId="632"/>
            <ac:picMk id="10" creationId="{F715C18E-F8C5-4C70-9752-8EDE5E424121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370651764" sldId="633"/>
        </pc:sldMkLst>
      </pc:sldChg>
      <pc:sldChg chg="addSp modSp add del mod modClrScheme chgLayout">
        <pc:chgData name="MANUEL ALBERTO GUEVARA  NAJARRO" userId="dc0839a7-ef25-445d-88fe-29223dfab4a5" providerId="ADAL" clId="{98FB8A92-BCA7-48CA-8F11-2B151231262F}" dt="2021-06-17T21:42:22.065" v="916" actId="47"/>
        <pc:sldMkLst>
          <pc:docMk/>
          <pc:sldMk cId="2921407282" sldId="633"/>
        </pc:sldMkLst>
        <pc:spChg chg="add mod ord">
          <ac:chgData name="MANUEL ALBERTO GUEVARA  NAJARRO" userId="dc0839a7-ef25-445d-88fe-29223dfab4a5" providerId="ADAL" clId="{98FB8A92-BCA7-48CA-8F11-2B151231262F}" dt="2021-06-17T21:42:14.677" v="913" actId="700"/>
          <ac:spMkLst>
            <pc:docMk/>
            <pc:sldMk cId="2921407282" sldId="633"/>
            <ac:spMk id="2" creationId="{B9AD2404-ED28-456F-B1BC-8BAF4A68F28C}"/>
          </ac:spMkLst>
        </pc:spChg>
        <pc:spChg chg="add mod ord">
          <ac:chgData name="MANUEL ALBERTO GUEVARA  NAJARRO" userId="dc0839a7-ef25-445d-88fe-29223dfab4a5" providerId="ADAL" clId="{98FB8A92-BCA7-48CA-8F11-2B151231262F}" dt="2021-06-17T21:42:14.677" v="913" actId="700"/>
          <ac:spMkLst>
            <pc:docMk/>
            <pc:sldMk cId="2921407282" sldId="633"/>
            <ac:spMk id="3" creationId="{485826DC-60B2-4EE8-B36B-5E4AEC05EF8A}"/>
          </ac:spMkLst>
        </pc:spChg>
        <pc:spChg chg="mod ord">
          <ac:chgData name="MANUEL ALBERTO GUEVARA  NAJARRO" userId="dc0839a7-ef25-445d-88fe-29223dfab4a5" providerId="ADAL" clId="{98FB8A92-BCA7-48CA-8F11-2B151231262F}" dt="2021-06-17T21:42:14.677" v="913" actId="700"/>
          <ac:spMkLst>
            <pc:docMk/>
            <pc:sldMk cId="2921407282" sldId="633"/>
            <ac:spMk id="5" creationId="{5ECE236A-6C3C-46E8-A81F-7846D7B4570C}"/>
          </ac:spMkLst>
        </pc:spChg>
        <pc:spChg chg="mod ord">
          <ac:chgData name="MANUEL ALBERTO GUEVARA  NAJARRO" userId="dc0839a7-ef25-445d-88fe-29223dfab4a5" providerId="ADAL" clId="{98FB8A92-BCA7-48CA-8F11-2B151231262F}" dt="2021-06-17T21:42:14.765" v="915" actId="27636"/>
          <ac:spMkLst>
            <pc:docMk/>
            <pc:sldMk cId="2921407282" sldId="633"/>
            <ac:spMk id="6" creationId="{62B8E1A4-E755-4E07-B436-48B0481D7B00}"/>
          </ac:spMkLst>
        </pc:spChg>
        <pc:spChg chg="mod ord">
          <ac:chgData name="MANUEL ALBERTO GUEVARA  NAJARRO" userId="dc0839a7-ef25-445d-88fe-29223dfab4a5" providerId="ADAL" clId="{98FB8A92-BCA7-48CA-8F11-2B151231262F}" dt="2021-06-17T21:42:14.738" v="914" actId="27636"/>
          <ac:spMkLst>
            <pc:docMk/>
            <pc:sldMk cId="2921407282" sldId="633"/>
            <ac:spMk id="8" creationId="{E7CEC6EF-2F0A-4CD2-A23E-2A05F9F436E8}"/>
          </ac:spMkLst>
        </pc:spChg>
        <pc:picChg chg="mod ord modCrop">
          <ac:chgData name="MANUEL ALBERTO GUEVARA  NAJARRO" userId="dc0839a7-ef25-445d-88fe-29223dfab4a5" providerId="ADAL" clId="{98FB8A92-BCA7-48CA-8F11-2B151231262F}" dt="2021-06-17T21:42:14.677" v="913" actId="700"/>
          <ac:picMkLst>
            <pc:docMk/>
            <pc:sldMk cId="2921407282" sldId="633"/>
            <ac:picMk id="10" creationId="{F715C18E-F8C5-4C70-9752-8EDE5E424121}"/>
          </ac:picMkLst>
        </pc:picChg>
      </pc:sldChg>
      <pc:sldChg chg="addSp delSp modSp new del mod">
        <pc:chgData name="MANUEL ALBERTO GUEVARA  NAJARRO" userId="dc0839a7-ef25-445d-88fe-29223dfab4a5" providerId="ADAL" clId="{98FB8A92-BCA7-48CA-8F11-2B151231262F}" dt="2021-06-17T21:38:45.648" v="801" actId="47"/>
        <pc:sldMkLst>
          <pc:docMk/>
          <pc:sldMk cId="3064493108" sldId="633"/>
        </pc:sldMkLst>
        <pc:graphicFrameChg chg="add del modGraphic">
          <ac:chgData name="MANUEL ALBERTO GUEVARA  NAJARRO" userId="dc0839a7-ef25-445d-88fe-29223dfab4a5" providerId="ADAL" clId="{98FB8A92-BCA7-48CA-8F11-2B151231262F}" dt="2021-06-17T21:34:12.949" v="796" actId="21"/>
          <ac:graphicFrameMkLst>
            <pc:docMk/>
            <pc:sldMk cId="3064493108" sldId="633"/>
            <ac:graphicFrameMk id="5" creationId="{14A6B4CA-3048-4722-8AB9-C9E2C34ACBE5}"/>
          </ac:graphicFrameMkLst>
        </pc:graphicFrameChg>
      </pc:sldChg>
      <pc:sldChg chg="addSp delSp modSp new del mod modClrScheme chgLayout">
        <pc:chgData name="MANUEL ALBERTO GUEVARA  NAJARRO" userId="dc0839a7-ef25-445d-88fe-29223dfab4a5" providerId="ADAL" clId="{98FB8A92-BCA7-48CA-8F11-2B151231262F}" dt="2021-06-17T21:42:50.763" v="922" actId="47"/>
        <pc:sldMkLst>
          <pc:docMk/>
          <pc:sldMk cId="3446343399" sldId="633"/>
        </pc:sldMkLst>
        <pc:spChg chg="del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2" creationId="{6975AB62-3570-40A9-9C04-E38FC6524CC8}"/>
          </ac:spMkLst>
        </pc:spChg>
        <pc:spChg chg="del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3" creationId="{05253D76-9D7E-4EC6-BCE3-5045D1CB1F51}"/>
          </ac:spMkLst>
        </pc:spChg>
        <pc:spChg chg="del mod ord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4" creationId="{11375E8E-FF81-4133-BFCA-A48B827C8BAF}"/>
          </ac:spMkLst>
        </pc:spChg>
        <pc:spChg chg="del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5" creationId="{D3030653-994A-4B04-8952-737649FB5E86}"/>
          </ac:spMkLst>
        </pc:spChg>
        <pc:spChg chg="add mod ord">
          <ac:chgData name="MANUEL ALBERTO GUEVARA  NAJARRO" userId="dc0839a7-ef25-445d-88fe-29223dfab4a5" providerId="ADAL" clId="{98FB8A92-BCA7-48CA-8F11-2B151231262F}" dt="2021-06-17T21:42:42.120" v="920" actId="1076"/>
          <ac:spMkLst>
            <pc:docMk/>
            <pc:sldMk cId="3446343399" sldId="633"/>
            <ac:spMk id="6" creationId="{FCA9B9E4-E6FB-4301-BB85-B521EB071E8D}"/>
          </ac:spMkLst>
        </pc:spChg>
        <pc:spChg chg="add mod ord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7" creationId="{D904EBD2-F3D2-4108-83AC-D943E0581FBF}"/>
          </ac:spMkLst>
        </pc:spChg>
        <pc:spChg chg="add mod ord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8" creationId="{68411236-1361-4DC4-BB80-B809EA0B1CFA}"/>
          </ac:spMkLst>
        </pc:spChg>
      </pc:sldChg>
      <pc:sldChg chg="add setBg">
        <pc:chgData name="MANUEL ALBERTO GUEVARA  NAJARRO" userId="dc0839a7-ef25-445d-88fe-29223dfab4a5" providerId="ADAL" clId="{98FB8A92-BCA7-48CA-8F11-2B151231262F}" dt="2021-06-17T21:42:49.278" v="921"/>
        <pc:sldMkLst>
          <pc:docMk/>
          <pc:sldMk cId="0" sldId="634"/>
        </pc:sldMkLst>
      </pc:sldChg>
      <pc:sldChg chg="addSp delSp modSp add mod modClrScheme modAnim chgLayout">
        <pc:chgData name="MANUEL ALBERTO GUEVARA  NAJARRO" userId="dc0839a7-ef25-445d-88fe-29223dfab4a5" providerId="ADAL" clId="{98FB8A92-BCA7-48CA-8F11-2B151231262F}" dt="2021-06-17T21:54:44.732" v="1340" actId="14100"/>
        <pc:sldMkLst>
          <pc:docMk/>
          <pc:sldMk cId="105623066" sldId="635"/>
        </pc:sldMkLst>
        <pc:spChg chg="del mod ord">
          <ac:chgData name="MANUEL ALBERTO GUEVARA  NAJARRO" userId="dc0839a7-ef25-445d-88fe-29223dfab4a5" providerId="ADAL" clId="{98FB8A92-BCA7-48CA-8F11-2B151231262F}" dt="2021-06-17T21:53:11.181" v="1330" actId="478"/>
          <ac:spMkLst>
            <pc:docMk/>
            <pc:sldMk cId="105623066" sldId="635"/>
            <ac:spMk id="2" creationId="{CDAE26F3-17B7-3A45-84B2-3574E3E55628}"/>
          </ac:spMkLst>
        </pc:spChg>
        <pc:spChg chg="del mod ord">
          <ac:chgData name="MANUEL ALBERTO GUEVARA  NAJARRO" userId="dc0839a7-ef25-445d-88fe-29223dfab4a5" providerId="ADAL" clId="{98FB8A92-BCA7-48CA-8F11-2B151231262F}" dt="2021-06-17T21:53:11.181" v="1330" actId="478"/>
          <ac:spMkLst>
            <pc:docMk/>
            <pc:sldMk cId="105623066" sldId="635"/>
            <ac:spMk id="3" creationId="{4AB43E85-BCAE-3E49-9568-7449B516A171}"/>
          </ac:spMkLst>
        </pc:spChg>
        <pc:spChg chg="del mod ord">
          <ac:chgData name="MANUEL ALBERTO GUEVARA  NAJARRO" userId="dc0839a7-ef25-445d-88fe-29223dfab4a5" providerId="ADAL" clId="{98FB8A92-BCA7-48CA-8F11-2B151231262F}" dt="2021-06-17T21:53:11.181" v="1330" actId="478"/>
          <ac:spMkLst>
            <pc:docMk/>
            <pc:sldMk cId="105623066" sldId="635"/>
            <ac:spMk id="4" creationId="{453C5A2C-3996-1D48-B74B-5AE595806D88}"/>
          </ac:spMkLst>
        </pc:spChg>
        <pc:spChg chg="add del mod">
          <ac:chgData name="MANUEL ALBERTO GUEVARA  NAJARRO" userId="dc0839a7-ef25-445d-88fe-29223dfab4a5" providerId="ADAL" clId="{98FB8A92-BCA7-48CA-8F11-2B151231262F}" dt="2021-06-17T21:53:41.397" v="1333" actId="22"/>
          <ac:spMkLst>
            <pc:docMk/>
            <pc:sldMk cId="105623066" sldId="635"/>
            <ac:spMk id="6" creationId="{1E627A41-4BE0-4468-89E9-EE696F5CEA9C}"/>
          </ac:spMkLst>
        </pc:spChg>
        <pc:spChg chg="del">
          <ac:chgData name="MANUEL ALBERTO GUEVARA  NAJARRO" userId="dc0839a7-ef25-445d-88fe-29223dfab4a5" providerId="ADAL" clId="{98FB8A92-BCA7-48CA-8F11-2B151231262F}" dt="2021-06-17T21:53:13.853" v="1331" actId="478"/>
          <ac:spMkLst>
            <pc:docMk/>
            <pc:sldMk cId="105623066" sldId="635"/>
            <ac:spMk id="9" creationId="{87CAB20C-288E-47F4-997B-9380D09062E8}"/>
          </ac:spMkLst>
        </pc:spChg>
        <pc:spChg chg="add del mod">
          <ac:chgData name="MANUEL ALBERTO GUEVARA  NAJARRO" userId="dc0839a7-ef25-445d-88fe-29223dfab4a5" providerId="ADAL" clId="{98FB8A92-BCA7-48CA-8F11-2B151231262F}" dt="2021-06-17T21:54:33.855" v="1337" actId="478"/>
          <ac:spMkLst>
            <pc:docMk/>
            <pc:sldMk cId="105623066" sldId="635"/>
            <ac:spMk id="13" creationId="{EFF3AF94-FBB6-46B9-A7F1-43B45A4066EF}"/>
          </ac:spMkLst>
        </pc:spChg>
        <pc:picChg chg="del mod ord modCrop">
          <ac:chgData name="MANUEL ALBERTO GUEVARA  NAJARRO" userId="dc0839a7-ef25-445d-88fe-29223dfab4a5" providerId="ADAL" clId="{98FB8A92-BCA7-48CA-8F11-2B151231262F}" dt="2021-06-17T21:53:17.144" v="1332" actId="478"/>
          <ac:picMkLst>
            <pc:docMk/>
            <pc:sldMk cId="105623066" sldId="635"/>
            <ac:picMk id="7" creationId="{90C7522F-18D3-4290-94BE-4B7D2B364283}"/>
          </ac:picMkLst>
        </pc:picChg>
        <pc:picChg chg="add del mod ord modCrop">
          <ac:chgData name="MANUEL ALBERTO GUEVARA  NAJARRO" userId="dc0839a7-ef25-445d-88fe-29223dfab4a5" providerId="ADAL" clId="{98FB8A92-BCA7-48CA-8F11-2B151231262F}" dt="2021-06-17T21:54:40.181" v="1339" actId="478"/>
          <ac:picMkLst>
            <pc:docMk/>
            <pc:sldMk cId="105623066" sldId="635"/>
            <ac:picMk id="10" creationId="{27151EFB-7666-43EB-AEE6-EB86B1BB4106}"/>
          </ac:picMkLst>
        </pc:picChg>
        <pc:picChg chg="add mod">
          <ac:chgData name="MANUEL ALBERTO GUEVARA  NAJARRO" userId="dc0839a7-ef25-445d-88fe-29223dfab4a5" providerId="ADAL" clId="{98FB8A92-BCA7-48CA-8F11-2B151231262F}" dt="2021-06-17T21:54:44.732" v="1340" actId="14100"/>
          <ac:picMkLst>
            <pc:docMk/>
            <pc:sldMk cId="105623066" sldId="635"/>
            <ac:picMk id="11" creationId="{02156B9A-29FB-431E-A621-5D01DA168545}"/>
          </ac:picMkLst>
        </pc:picChg>
      </pc:sldChg>
      <pc:sldChg chg="addSp delSp modSp add mod ord delAnim modAnim">
        <pc:chgData name="MANUEL ALBERTO GUEVARA  NAJARRO" userId="dc0839a7-ef25-445d-88fe-29223dfab4a5" providerId="ADAL" clId="{98FB8A92-BCA7-48CA-8F11-2B151231262F}" dt="2021-06-17T21:56:26.492" v="1348" actId="14100"/>
        <pc:sldMkLst>
          <pc:docMk/>
          <pc:sldMk cId="2488294657" sldId="636"/>
        </pc:sldMkLst>
        <pc:picChg chg="add mod">
          <ac:chgData name="MANUEL ALBERTO GUEVARA  NAJARRO" userId="dc0839a7-ef25-445d-88fe-29223dfab4a5" providerId="ADAL" clId="{98FB8A92-BCA7-48CA-8F11-2B151231262F}" dt="2021-06-17T21:56:26.492" v="1348" actId="14100"/>
          <ac:picMkLst>
            <pc:docMk/>
            <pc:sldMk cId="2488294657" sldId="636"/>
            <ac:picMk id="2" creationId="{B67D6C30-24F9-437C-8CF4-B66BD23C42A1}"/>
          </ac:picMkLst>
        </pc:picChg>
        <pc:picChg chg="del">
          <ac:chgData name="MANUEL ALBERTO GUEVARA  NAJARRO" userId="dc0839a7-ef25-445d-88fe-29223dfab4a5" providerId="ADAL" clId="{98FB8A92-BCA7-48CA-8F11-2B151231262F}" dt="2021-06-17T21:55:10.119" v="1344" actId="478"/>
          <ac:picMkLst>
            <pc:docMk/>
            <pc:sldMk cId="2488294657" sldId="636"/>
            <ac:picMk id="11" creationId="{02156B9A-29FB-431E-A621-5D01DA168545}"/>
          </ac:picMkLst>
        </pc:picChg>
      </pc:sldChg>
      <pc:sldMasterChg chg="delSldLayout">
        <pc:chgData name="MANUEL ALBERTO GUEVARA  NAJARRO" userId="dc0839a7-ef25-445d-88fe-29223dfab4a5" providerId="ADAL" clId="{98FB8A92-BCA7-48CA-8F11-2B151231262F}" dt="2021-06-17T21:51:17.850" v="1292" actId="47"/>
        <pc:sldMasterMkLst>
          <pc:docMk/>
          <pc:sldMasterMk cId="2832967511" sldId="2147483732"/>
        </pc:sldMasterMkLst>
        <pc:sldLayoutChg chg="del">
          <pc:chgData name="MANUEL ALBERTO GUEVARA  NAJARRO" userId="dc0839a7-ef25-445d-88fe-29223dfab4a5" providerId="ADAL" clId="{98FB8A92-BCA7-48CA-8F11-2B151231262F}" dt="2021-06-17T21:51:17.850" v="1292" actId="47"/>
          <pc:sldLayoutMkLst>
            <pc:docMk/>
            <pc:sldMasterMk cId="2832967511" sldId="2147483732"/>
            <pc:sldLayoutMk cId="3545633968" sldId="2147483751"/>
          </pc:sldLayoutMkLst>
        </pc:sldLayoutChg>
      </pc:sldMaster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  <pc:docChgLst>
    <pc:chgData name="Desarrollo Curricular" userId="Uj8/G68TFYZtKNL0HEibgmfKnkzbSN8gp6nHJ90u8Bk=" providerId="None" clId="Web-{5862D453-128D-4DB4-A0CF-C6C4F401F203}"/>
    <pc:docChg chg="modSld">
      <pc:chgData name="Desarrollo Curricular" userId="Uj8/G68TFYZtKNL0HEibgmfKnkzbSN8gp6nHJ90u8Bk=" providerId="None" clId="Web-{5862D453-128D-4DB4-A0CF-C6C4F401F203}" dt="2021-08-24T14:28:10.575" v="0" actId="20577"/>
      <pc:docMkLst>
        <pc:docMk/>
      </pc:docMkLst>
      <pc:sldChg chg="modSp">
        <pc:chgData name="Desarrollo Curricular" userId="Uj8/G68TFYZtKNL0HEibgmfKnkzbSN8gp6nHJ90u8Bk=" providerId="None" clId="Web-{5862D453-128D-4DB4-A0CF-C6C4F401F203}" dt="2021-08-24T14:28:10.575" v="0" actId="20577"/>
        <pc:sldMkLst>
          <pc:docMk/>
          <pc:sldMk cId="4227363741" sldId="260"/>
        </pc:sldMkLst>
        <pc:spChg chg="mod">
          <ac:chgData name="Desarrollo Curricular" userId="Uj8/G68TFYZtKNL0HEibgmfKnkzbSN8gp6nHJ90u8Bk=" providerId="None" clId="Web-{5862D453-128D-4DB4-A0CF-C6C4F401F203}" dt="2021-08-24T14:28:10.575" v="0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24/08/2021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6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4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6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9"/>
          <p:cNvSpPr txBox="1">
            <a:spLocks noGrp="1"/>
          </p:cNvSpPr>
          <p:nvPr>
            <p:ph type="sldNum" idx="12"/>
          </p:nvPr>
        </p:nvSpPr>
        <p:spPr>
          <a:xfrm>
            <a:off x="8778240" y="6377941"/>
            <a:ext cx="280416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s-419" smtClean="0"/>
              <a:pPr/>
              <a:t>‹#›</a:t>
            </a:fld>
            <a:endParaRPr lang="es-419" sz="2400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2319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5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6" r="26950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2296680"/>
            <a:ext cx="4609454" cy="2264641"/>
          </a:xfrm>
        </p:spPr>
        <p:txBody>
          <a:bodyPr/>
          <a:lstStyle/>
          <a:p>
            <a:r>
              <a:rPr lang="es-PE" dirty="0"/>
              <a:t>Pensamiento Creativo para la Innovación</a:t>
            </a: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27063" indent="-627063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5: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sz="1200" dirty="0">
                <a:solidFill>
                  <a:schemeClr val="bg1"/>
                </a:solidFill>
                <a:latin typeface="Stag Book"/>
                <a:cs typeface="Arial"/>
              </a:rPr>
              <a:t>Herramienta para la innovación</a:t>
            </a:r>
          </a:p>
          <a:p>
            <a:pPr marL="626745" indent="-626745">
              <a:buNone/>
            </a:pPr>
            <a:r>
              <a:rPr lang="en-US" sz="1200" b="1" dirty="0">
                <a:solidFill>
                  <a:schemeClr val="bg1"/>
                </a:solidFill>
                <a:latin typeface="Arial"/>
                <a:cs typeface="Arial"/>
              </a:rPr>
              <a:t>Escuela de Ingeniería</a:t>
            </a:r>
            <a:endParaRPr lang="en-US" dirty="0"/>
          </a:p>
          <a:p>
            <a:pPr marL="0" indent="0">
              <a:buNone/>
            </a:pPr>
            <a:endParaRPr lang="es-PE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A369C88-315D-4717-B96D-3B4F3676F1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924493" cy="477331"/>
          </a:xfrm>
        </p:spPr>
        <p:txBody>
          <a:bodyPr>
            <a:normAutofit/>
          </a:bodyPr>
          <a:lstStyle/>
          <a:p>
            <a:r>
              <a:rPr lang="es-419" dirty="0"/>
              <a:t>Diferencias entre el océano azul y Océano Rojo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F5459EE-28C7-4ED9-A1F9-DBD9F35D439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la innovación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41066F4-0335-47EE-A752-5C072ECB17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1"/>
          <a:stretch/>
        </p:blipFill>
        <p:spPr bwMode="auto">
          <a:xfrm>
            <a:off x="2894136" y="2180492"/>
            <a:ext cx="6005143" cy="40210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48592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E1C2C86-3081-4C73-8748-D07F7255F9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6064062" cy="477331"/>
          </a:xfrm>
        </p:spPr>
        <p:txBody>
          <a:bodyPr>
            <a:normAutofit/>
          </a:bodyPr>
          <a:lstStyle/>
          <a:p>
            <a:r>
              <a:rPr lang="es-PE" dirty="0"/>
              <a:t>Claves para crear un Océano Azul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1EDFAF-80F7-47BC-ACB4-C3961D455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7" y="1782306"/>
            <a:ext cx="11132529" cy="433356"/>
          </a:xfrm>
        </p:spPr>
        <p:txBody>
          <a:bodyPr/>
          <a:lstStyle/>
          <a:p>
            <a:r>
              <a:rPr lang="es-PE" dirty="0"/>
              <a:t>La estrategia del Océano Azul puede resumirse en dos herramientas principales:</a:t>
            </a:r>
          </a:p>
          <a:p>
            <a:endParaRPr lang="es-PE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28175B2-09B0-463E-918E-84C552ABD39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la innovación</a:t>
            </a:r>
          </a:p>
          <a:p>
            <a:endParaRPr lang="es-419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4485942-DE90-4DDE-8F8F-6C077C2AF091}"/>
              </a:ext>
            </a:extLst>
          </p:cNvPr>
          <p:cNvSpPr txBox="1"/>
          <p:nvPr/>
        </p:nvSpPr>
        <p:spPr>
          <a:xfrm>
            <a:off x="7491047" y="5663640"/>
            <a:ext cx="3024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PE" dirty="0"/>
              <a:t>b) Pensar en no clientes.</a:t>
            </a:r>
            <a:endParaRPr lang="es-419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BC8266B-C099-4EEE-BF48-695B9B629E19}"/>
              </a:ext>
            </a:extLst>
          </p:cNvPr>
          <p:cNvSpPr txBox="1"/>
          <p:nvPr/>
        </p:nvSpPr>
        <p:spPr>
          <a:xfrm>
            <a:off x="808893" y="5568459"/>
            <a:ext cx="42320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AutoNum type="alphaLcParenR"/>
            </a:pPr>
            <a:r>
              <a:rPr lang="es-PE" dirty="0"/>
              <a:t>Buscar la innovación en valor </a:t>
            </a:r>
          </a:p>
          <a:p>
            <a:pPr algn="ctr"/>
            <a:r>
              <a:rPr lang="es-PE" dirty="0"/>
              <a:t>(vs competir para ser mejor o más barato)</a:t>
            </a:r>
            <a:endParaRPr lang="es-419" dirty="0"/>
          </a:p>
        </p:txBody>
      </p:sp>
      <p:pic>
        <p:nvPicPr>
          <p:cNvPr id="3074" name="Picture 2" descr="Gráfico de embudo&#10;&#10;Descripción generada automáticamente">
            <a:extLst>
              <a:ext uri="{FF2B5EF4-FFF2-40B4-BE49-F238E27FC236}">
                <a16:creationId xmlns:a16="http://schemas.microsoft.com/office/drawing/2014/main" id="{D3DE9E1F-8475-4E01-8269-BA50F2725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27" y="2794971"/>
            <a:ext cx="4285150" cy="2397254"/>
          </a:xfrm>
          <a:prstGeom prst="rect">
            <a:avLst/>
          </a:prstGeom>
          <a:noFill/>
        </p:spPr>
      </p:pic>
      <p:pic>
        <p:nvPicPr>
          <p:cNvPr id="4098" name="Picture 2" descr="Diagrama, Diagrama de Venn&#10;&#10;Descripción generada automáticamente">
            <a:extLst>
              <a:ext uri="{FF2B5EF4-FFF2-40B4-BE49-F238E27FC236}">
                <a16:creationId xmlns:a16="http://schemas.microsoft.com/office/drawing/2014/main" id="{07F93DB7-B679-4E88-A4C1-DF89282DF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507" y="2711272"/>
            <a:ext cx="5358758" cy="299786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26156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E1C2C86-3081-4C73-8748-D07F7255F9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6064062" cy="477331"/>
          </a:xfrm>
        </p:spPr>
        <p:txBody>
          <a:bodyPr>
            <a:normAutofit/>
          </a:bodyPr>
          <a:lstStyle/>
          <a:p>
            <a:r>
              <a:rPr lang="es-PE" dirty="0"/>
              <a:t>Claves para crear un Océano Azul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1EDFAF-80F7-47BC-ACB4-C3961D455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7" y="1782306"/>
            <a:ext cx="11132529" cy="433356"/>
          </a:xfrm>
        </p:spPr>
        <p:txBody>
          <a:bodyPr/>
          <a:lstStyle/>
          <a:p>
            <a:r>
              <a:rPr lang="es-PE" b="0" i="0" dirty="0">
                <a:solidFill>
                  <a:srgbClr val="3D3D3D"/>
                </a:solidFill>
                <a:effectLst/>
              </a:rPr>
              <a:t>a) Existen dos herramientas muy útiles que pueden ayudarte a encontrar esta innovación en valor:</a:t>
            </a:r>
            <a:endParaRPr lang="es-PE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28175B2-09B0-463E-918E-84C552ABD39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la innovación</a:t>
            </a:r>
          </a:p>
          <a:p>
            <a:endParaRPr lang="es-419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7F93DB7-B679-4E88-A4C1-DF89282DF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064928" y="3465513"/>
            <a:ext cx="5358758" cy="2997865"/>
          </a:xfrm>
          <a:prstGeom prst="rect">
            <a:avLst/>
          </a:prstGeom>
          <a:noFill/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49A25B4-694F-43A6-A6B2-B70C4793B465}"/>
              </a:ext>
            </a:extLst>
          </p:cNvPr>
          <p:cNvSpPr txBox="1"/>
          <p:nvPr/>
        </p:nvSpPr>
        <p:spPr>
          <a:xfrm>
            <a:off x="656493" y="2175863"/>
            <a:ext cx="10621108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 fontAlgn="base"/>
            <a:r>
              <a:rPr lang="es-PE" sz="1600" b="1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 curva de valor</a:t>
            </a:r>
            <a:endParaRPr lang="es-PE" sz="1600" dirty="0">
              <a:solidFill>
                <a:srgbClr val="3D3D3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es-PE" sz="1600" dirty="0">
                <a:solidFill>
                  <a:srgbClr val="3D3D3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s-PE" sz="1600" b="0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 una herramienta muy útil y la que damos especial difusión ya que nos ayuda a: entender un sector, entender a tus competidores, entender tu propuesta, buscar tu diferenciación</a:t>
            </a:r>
          </a:p>
        </p:txBody>
      </p:sp>
      <p:sp>
        <p:nvSpPr>
          <p:cNvPr id="9" name="Globo: línea 8">
            <a:extLst>
              <a:ext uri="{FF2B5EF4-FFF2-40B4-BE49-F238E27FC236}">
                <a16:creationId xmlns:a16="http://schemas.microsoft.com/office/drawing/2014/main" id="{66DD99C1-86A9-47A1-A924-80B355BA88AF}"/>
              </a:ext>
            </a:extLst>
          </p:cNvPr>
          <p:cNvSpPr/>
          <p:nvPr/>
        </p:nvSpPr>
        <p:spPr>
          <a:xfrm>
            <a:off x="8112368" y="4841630"/>
            <a:ext cx="3106617" cy="1336431"/>
          </a:xfrm>
          <a:prstGeom prst="borderCallout1">
            <a:avLst>
              <a:gd name="adj1" fmla="val 95943"/>
              <a:gd name="adj2" fmla="val -4182"/>
              <a:gd name="adj3" fmla="val 105483"/>
              <a:gd name="adj4" fmla="val -38333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400" b="0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son los factores en los que los clientes se fijan para comprar un producto u otro, o que son los determinantes de que estén satisfechos.</a:t>
            </a:r>
            <a:endParaRPr lang="es-419" sz="1400" dirty="0"/>
          </a:p>
        </p:txBody>
      </p:sp>
      <p:sp>
        <p:nvSpPr>
          <p:cNvPr id="16" name="Globo: línea 15">
            <a:extLst>
              <a:ext uri="{FF2B5EF4-FFF2-40B4-BE49-F238E27FC236}">
                <a16:creationId xmlns:a16="http://schemas.microsoft.com/office/drawing/2014/main" id="{B4A365B2-F820-44CC-8ABB-82D67F18339C}"/>
              </a:ext>
            </a:extLst>
          </p:cNvPr>
          <p:cNvSpPr/>
          <p:nvPr/>
        </p:nvSpPr>
        <p:spPr>
          <a:xfrm>
            <a:off x="738555" y="3903785"/>
            <a:ext cx="1395046" cy="1078524"/>
          </a:xfrm>
          <a:prstGeom prst="borderCallout1">
            <a:avLst>
              <a:gd name="adj1" fmla="val 44322"/>
              <a:gd name="adj2" fmla="val 106466"/>
              <a:gd name="adj3" fmla="val 75887"/>
              <a:gd name="adj4" fmla="val 167549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400" b="0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mayor valor, mayor inversión</a:t>
            </a:r>
            <a:endParaRPr lang="es-419" sz="1400" dirty="0"/>
          </a:p>
        </p:txBody>
      </p:sp>
    </p:spTree>
    <p:extLst>
      <p:ext uri="{BB962C8B-B14F-4D97-AF65-F5344CB8AC3E}">
        <p14:creationId xmlns:p14="http://schemas.microsoft.com/office/powerpoint/2010/main" val="3293871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E1C2C86-3081-4C73-8748-D07F7255F9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6064062" cy="477331"/>
          </a:xfrm>
        </p:spPr>
        <p:txBody>
          <a:bodyPr>
            <a:normAutofit/>
          </a:bodyPr>
          <a:lstStyle/>
          <a:p>
            <a:r>
              <a:rPr lang="es-PE" dirty="0"/>
              <a:t>Claves para crear un Océano Azul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1EDFAF-80F7-47BC-ACB4-C3961D455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7" y="1782306"/>
            <a:ext cx="11132529" cy="433356"/>
          </a:xfrm>
        </p:spPr>
        <p:txBody>
          <a:bodyPr/>
          <a:lstStyle/>
          <a:p>
            <a:r>
              <a:rPr lang="es-PE" b="0" i="0" dirty="0">
                <a:solidFill>
                  <a:srgbClr val="3D3D3D"/>
                </a:solidFill>
                <a:effectLst/>
              </a:rPr>
              <a:t>a) Existen dos herramientas muy útiles que pueden ayudarte a encontrar esta innovación en valor:</a:t>
            </a:r>
            <a:endParaRPr lang="es-PE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28175B2-09B0-463E-918E-84C552ABD39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la innovación</a:t>
            </a:r>
          </a:p>
          <a:p>
            <a:endParaRPr lang="es-419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49A25B4-694F-43A6-A6B2-B70C4793B465}"/>
              </a:ext>
            </a:extLst>
          </p:cNvPr>
          <p:cNvSpPr txBox="1"/>
          <p:nvPr/>
        </p:nvSpPr>
        <p:spPr>
          <a:xfrm>
            <a:off x="656493" y="2175863"/>
            <a:ext cx="10621108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 fontAlgn="base"/>
            <a:r>
              <a:rPr lang="es-PE" sz="1600" b="1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 Matriz RICE</a:t>
            </a:r>
          </a:p>
          <a:p>
            <a:pPr algn="just" fontAlgn="base"/>
            <a:r>
              <a:rPr lang="es-PE" sz="1600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Basándonos en la Matriz RICE (Reducir, Incrementar, Eliminar y Crear), se puede encontrar la Innovación en Valor:</a:t>
            </a:r>
          </a:p>
        </p:txBody>
      </p:sp>
      <p:pic>
        <p:nvPicPr>
          <p:cNvPr id="5122" name="Picture 2" descr="Escala de tiempo&#10;&#10;Descripción generada automáticamente">
            <a:extLst>
              <a:ext uri="{FF2B5EF4-FFF2-40B4-BE49-F238E27FC236}">
                <a16:creationId xmlns:a16="http://schemas.microsoft.com/office/drawing/2014/main" id="{E96E2897-D3E9-41E3-B308-E3B0E341D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3163" y="3043135"/>
            <a:ext cx="6125674" cy="3426904"/>
          </a:xfrm>
          <a:prstGeom prst="rect">
            <a:avLst/>
          </a:prstGeom>
          <a:noFill/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071CC725-F049-45B8-B296-3BA2E6FE65E1}"/>
              </a:ext>
            </a:extLst>
          </p:cNvPr>
          <p:cNvSpPr txBox="1"/>
          <p:nvPr/>
        </p:nvSpPr>
        <p:spPr>
          <a:xfrm>
            <a:off x="457200" y="3327067"/>
            <a:ext cx="250873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r>
              <a:rPr lang="es-PE" sz="1400" b="1" i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Reducir y Eliminar</a:t>
            </a:r>
            <a:r>
              <a:rPr lang="es-PE" sz="1400" b="0" i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se trata de reducir mucho la inversión en determinados factores, incluso llegando a eliminarlos. Esto suele dar bastante vértigo, pero la consecuencia es que vas a reducir mucho los costes para la empresa.</a:t>
            </a:r>
            <a:endParaRPr lang="es-PE" sz="1400" b="0" i="0" dirty="0">
              <a:solidFill>
                <a:srgbClr val="3D3D3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219D46-54FB-4FDA-82CB-1F0FCAA19183}"/>
              </a:ext>
            </a:extLst>
          </p:cNvPr>
          <p:cNvSpPr txBox="1"/>
          <p:nvPr/>
        </p:nvSpPr>
        <p:spPr>
          <a:xfrm>
            <a:off x="9261231" y="3434788"/>
            <a:ext cx="250873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r>
              <a:rPr lang="es-PE" sz="1400" b="1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Incrementar y Crear:</a:t>
            </a:r>
            <a:r>
              <a:rPr lang="es-PE" sz="1400" b="0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vamos a incrementar mucho el valor ofrecido en determinados factores y, por otro lado, si es posible identificando factores adicionales que tu industria o tu competencia no se ha planteado.</a:t>
            </a:r>
          </a:p>
        </p:txBody>
      </p:sp>
    </p:spTree>
    <p:extLst>
      <p:ext uri="{BB962C8B-B14F-4D97-AF65-F5344CB8AC3E}">
        <p14:creationId xmlns:p14="http://schemas.microsoft.com/office/powerpoint/2010/main" val="4046438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E1C2C86-3081-4C73-8748-D07F7255F9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6064062" cy="477331"/>
          </a:xfrm>
        </p:spPr>
        <p:txBody>
          <a:bodyPr>
            <a:normAutofit/>
          </a:bodyPr>
          <a:lstStyle/>
          <a:p>
            <a:r>
              <a:rPr lang="es-PE" dirty="0"/>
              <a:t>Claves para crear un Océano Azul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1EDFAF-80F7-47BC-ACB4-C3961D455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7" y="1782306"/>
            <a:ext cx="11132529" cy="433356"/>
          </a:xfrm>
        </p:spPr>
        <p:txBody>
          <a:bodyPr/>
          <a:lstStyle/>
          <a:p>
            <a:r>
              <a:rPr lang="es-PE" dirty="0">
                <a:solidFill>
                  <a:srgbClr val="3D3D3D"/>
                </a:solidFill>
              </a:rPr>
              <a:t>b</a:t>
            </a:r>
            <a:r>
              <a:rPr lang="es-PE" b="0" i="0" dirty="0">
                <a:solidFill>
                  <a:srgbClr val="3D3D3D"/>
                </a:solidFill>
                <a:effectLst/>
              </a:rPr>
              <a:t>) Pensar en No clientes:</a:t>
            </a:r>
            <a:endParaRPr lang="es-PE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28175B2-09B0-463E-918E-84C552ABD39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la innovación</a:t>
            </a:r>
          </a:p>
          <a:p>
            <a:endParaRPr lang="es-419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49A25B4-694F-43A6-A6B2-B70C4793B465}"/>
              </a:ext>
            </a:extLst>
          </p:cNvPr>
          <p:cNvSpPr txBox="1"/>
          <p:nvPr/>
        </p:nvSpPr>
        <p:spPr>
          <a:xfrm>
            <a:off x="656493" y="2175863"/>
            <a:ext cx="4314092" cy="300133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 fontAlgn="base">
              <a:lnSpc>
                <a:spcPct val="150000"/>
              </a:lnSpc>
            </a:pPr>
            <a:endParaRPr lang="es-PE" sz="1600" dirty="0">
              <a:solidFill>
                <a:srgbClr val="3D3D3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>
              <a:lnSpc>
                <a:spcPct val="150000"/>
              </a:lnSpc>
            </a:pPr>
            <a:r>
              <a:rPr lang="es-PE" sz="1600" b="0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 estrategia del Océano azul y afirma que las empresas dentro de un sector, habitualmente se dirigen todas a los mismos segmentos de clientes y nos propone que dejemos de competir frontalmente con la competencia y busquemos </a:t>
            </a:r>
            <a:r>
              <a:rPr lang="es-PE" sz="1600" b="1" i="0" dirty="0">
                <a:solidFill>
                  <a:srgbClr val="3D3D3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nuevos espacios de mercado.</a:t>
            </a:r>
            <a:endParaRPr lang="es-PE" sz="1600" b="0" i="0" dirty="0">
              <a:solidFill>
                <a:srgbClr val="3D3D3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Diagrama, Diagrama de Venn&#10;&#10;Descripción generada automáticamente">
            <a:extLst>
              <a:ext uri="{FF2B5EF4-FFF2-40B4-BE49-F238E27FC236}">
                <a16:creationId xmlns:a16="http://schemas.microsoft.com/office/drawing/2014/main" id="{6EF92067-CD1A-4E04-8043-C2FFD37F6F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7" t="11014" r="17117" b="11014"/>
          <a:stretch/>
        </p:blipFill>
        <p:spPr bwMode="auto">
          <a:xfrm>
            <a:off x="5955325" y="2168769"/>
            <a:ext cx="5744306" cy="38100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86424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Actividad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543C3BF-6F49-134E-B600-33E1131563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11247574" cy="783473"/>
          </a:xfrm>
        </p:spPr>
        <p:txBody>
          <a:bodyPr>
            <a:normAutofit fontScale="92500" lnSpcReduction="10000"/>
          </a:bodyPr>
          <a:lstStyle/>
          <a:p>
            <a:pPr lvl="0" algn="just">
              <a:lnSpc>
                <a:spcPct val="90000"/>
              </a:lnSpc>
              <a:defRPr/>
            </a:pPr>
            <a:r>
              <a:rPr lang="es-ES" dirty="0"/>
              <a:t>Formar Grupos de 6 integrantes y cada integrante deberá seleccionar el sombrero con el que menos se identifica y deberán escoger una de las siguientes puertas, discutir y llegar a una solución sobre el problema seleccionado.</a:t>
            </a:r>
          </a:p>
          <a:p>
            <a:pPr lvl="0" algn="just">
              <a:lnSpc>
                <a:spcPct val="90000"/>
              </a:lnSpc>
              <a:defRPr/>
            </a:pPr>
            <a:r>
              <a:rPr lang="es-ES" dirty="0"/>
              <a:t>Tiempo: 30 minutos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A05108-6537-D24C-A3B6-E057CF5572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Actividad</a:t>
            </a:r>
            <a:endParaRPr lang="es-PE" dirty="0"/>
          </a:p>
        </p:txBody>
      </p:sp>
      <p:sp>
        <p:nvSpPr>
          <p:cNvPr id="7" name="Marcador de texto 1">
            <a:extLst>
              <a:ext uri="{FF2B5EF4-FFF2-40B4-BE49-F238E27FC236}">
                <a16:creationId xmlns:a16="http://schemas.microsoft.com/office/drawing/2014/main" id="{12D05771-930D-E741-8F52-E6D34754458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la innovación</a:t>
            </a:r>
          </a:p>
        </p:txBody>
      </p:sp>
      <p:sp>
        <p:nvSpPr>
          <p:cNvPr id="6" name="Google Shape;127;p8">
            <a:extLst>
              <a:ext uri="{FF2B5EF4-FFF2-40B4-BE49-F238E27FC236}">
                <a16:creationId xmlns:a16="http://schemas.microsoft.com/office/drawing/2014/main" id="{0AC3F489-E1FE-4677-AAAB-649E325DF1CE}"/>
              </a:ext>
            </a:extLst>
          </p:cNvPr>
          <p:cNvSpPr/>
          <p:nvPr/>
        </p:nvSpPr>
        <p:spPr>
          <a:xfrm>
            <a:off x="964447" y="3056951"/>
            <a:ext cx="1954757" cy="2919105"/>
          </a:xfrm>
          <a:custGeom>
            <a:avLst/>
            <a:gdLst/>
            <a:ahLst/>
            <a:cxnLst/>
            <a:rect l="l" t="t" r="r" b="b"/>
            <a:pathLst>
              <a:path w="2500312" h="1500187" extrusionOk="0">
                <a:moveTo>
                  <a:pt x="0" y="0"/>
                </a:moveTo>
                <a:lnTo>
                  <a:pt x="2500312" y="0"/>
                </a:lnTo>
                <a:lnTo>
                  <a:pt x="2500312" y="1500187"/>
                </a:lnTo>
                <a:lnTo>
                  <a:pt x="0" y="1500187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6833" tIns="116833" rIns="116833" bIns="116833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lt1"/>
              </a:buClr>
              <a:buSzPts val="2300"/>
            </a:pPr>
            <a:r>
              <a:rPr lang="es-419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Aprobación del matrimonio entre personas del mismo sexo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128;p8">
            <a:extLst>
              <a:ext uri="{FF2B5EF4-FFF2-40B4-BE49-F238E27FC236}">
                <a16:creationId xmlns:a16="http://schemas.microsoft.com/office/drawing/2014/main" id="{409F98B4-6DC7-48B2-88E5-F5DDA7515EA9}"/>
              </a:ext>
            </a:extLst>
          </p:cNvPr>
          <p:cNvSpPr/>
          <p:nvPr/>
        </p:nvSpPr>
        <p:spPr>
          <a:xfrm>
            <a:off x="4882065" y="3056951"/>
            <a:ext cx="1954757" cy="2919105"/>
          </a:xfrm>
          <a:custGeom>
            <a:avLst/>
            <a:gdLst/>
            <a:ahLst/>
            <a:cxnLst/>
            <a:rect l="l" t="t" r="r" b="b"/>
            <a:pathLst>
              <a:path w="2500312" h="1500187" extrusionOk="0">
                <a:moveTo>
                  <a:pt x="0" y="0"/>
                </a:moveTo>
                <a:lnTo>
                  <a:pt x="2500312" y="0"/>
                </a:lnTo>
                <a:lnTo>
                  <a:pt x="2500312" y="1500187"/>
                </a:lnTo>
                <a:lnTo>
                  <a:pt x="0" y="1500187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6833" tIns="116833" rIns="116833" bIns="116833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lt1"/>
              </a:buClr>
              <a:buSzPts val="2300"/>
            </a:pPr>
            <a:r>
              <a:rPr lang="es-419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Aprobación del SIS para los venezolanos</a:t>
            </a:r>
            <a:endParaRPr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CB1C249C-56E1-41FC-A551-5787D9ADB71D}"/>
              </a:ext>
            </a:extLst>
          </p:cNvPr>
          <p:cNvSpPr/>
          <p:nvPr/>
        </p:nvSpPr>
        <p:spPr>
          <a:xfrm>
            <a:off x="8799683" y="3056951"/>
            <a:ext cx="1954757" cy="2919105"/>
          </a:xfrm>
          <a:custGeom>
            <a:avLst/>
            <a:gdLst/>
            <a:ahLst/>
            <a:cxnLst/>
            <a:rect l="l" t="t" r="r" b="b"/>
            <a:pathLst>
              <a:path w="2500312" h="1500187" extrusionOk="0">
                <a:moveTo>
                  <a:pt x="0" y="0"/>
                </a:moveTo>
                <a:lnTo>
                  <a:pt x="2500312" y="0"/>
                </a:lnTo>
                <a:lnTo>
                  <a:pt x="2500312" y="1500187"/>
                </a:lnTo>
                <a:lnTo>
                  <a:pt x="0" y="1500187"/>
                </a:lnTo>
                <a:lnTo>
                  <a:pt x="0" y="0"/>
                </a:lnTo>
                <a:close/>
              </a:path>
            </a:pathLst>
          </a:custGeom>
          <a:solidFill>
            <a:srgbClr val="7030A0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6833" tIns="116833" rIns="116833" bIns="116833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lt1"/>
              </a:buClr>
              <a:buSzPts val="2300"/>
            </a:pPr>
            <a:r>
              <a:rPr lang="es-419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Como reducir la contaminación ambiental en el distrito</a:t>
            </a:r>
            <a:endParaRPr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67213461-F120-406C-A9CC-142C3BC5FCD0}"/>
              </a:ext>
            </a:extLst>
          </p:cNvPr>
          <p:cNvGrpSpPr/>
          <p:nvPr/>
        </p:nvGrpSpPr>
        <p:grpSpPr>
          <a:xfrm>
            <a:off x="978888" y="2975659"/>
            <a:ext cx="1938003" cy="3055538"/>
            <a:chOff x="746872" y="2975659"/>
            <a:chExt cx="1938003" cy="3055538"/>
          </a:xfrm>
        </p:grpSpPr>
        <p:pic>
          <p:nvPicPr>
            <p:cNvPr id="10" name="Google Shape;130;p8" descr="Resultado de imagen para puerta vector">
              <a:extLst>
                <a:ext uri="{FF2B5EF4-FFF2-40B4-BE49-F238E27FC236}">
                  <a16:creationId xmlns:a16="http://schemas.microsoft.com/office/drawing/2014/main" id="{36760DB6-B3EC-4487-AE58-2DFD469B607A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46872" y="2975659"/>
              <a:ext cx="1938003" cy="3055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" name="Google Shape;133;p8">
              <a:extLst>
                <a:ext uri="{FF2B5EF4-FFF2-40B4-BE49-F238E27FC236}">
                  <a16:creationId xmlns:a16="http://schemas.microsoft.com/office/drawing/2014/main" id="{52835294-A8F4-419E-84F7-2A68D2F140C0}"/>
                </a:ext>
              </a:extLst>
            </p:cNvPr>
            <p:cNvSpPr txBox="1"/>
            <p:nvPr/>
          </p:nvSpPr>
          <p:spPr>
            <a:xfrm>
              <a:off x="1532149" y="3609360"/>
              <a:ext cx="367449" cy="5539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r>
                <a:rPr lang="es-419" sz="2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2B9593ED-3631-44DE-8517-CB0CE5D6B04C}"/>
              </a:ext>
            </a:extLst>
          </p:cNvPr>
          <p:cNvGrpSpPr/>
          <p:nvPr/>
        </p:nvGrpSpPr>
        <p:grpSpPr>
          <a:xfrm>
            <a:off x="4892113" y="2975659"/>
            <a:ext cx="1938003" cy="3055538"/>
            <a:chOff x="2899535" y="2975659"/>
            <a:chExt cx="1938003" cy="3055538"/>
          </a:xfrm>
        </p:grpSpPr>
        <p:pic>
          <p:nvPicPr>
            <p:cNvPr id="11" name="Google Shape;131;p8" descr="Resultado de imagen para puerta vector">
              <a:extLst>
                <a:ext uri="{FF2B5EF4-FFF2-40B4-BE49-F238E27FC236}">
                  <a16:creationId xmlns:a16="http://schemas.microsoft.com/office/drawing/2014/main" id="{1A004754-E600-43BD-962E-49DAEC5AA3BC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899535" y="2975659"/>
              <a:ext cx="1938003" cy="3055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34;p8">
              <a:extLst>
                <a:ext uri="{FF2B5EF4-FFF2-40B4-BE49-F238E27FC236}">
                  <a16:creationId xmlns:a16="http://schemas.microsoft.com/office/drawing/2014/main" id="{456E9EB6-CA89-4152-9EA2-4B76C909315E}"/>
                </a:ext>
              </a:extLst>
            </p:cNvPr>
            <p:cNvSpPr txBox="1"/>
            <p:nvPr/>
          </p:nvSpPr>
          <p:spPr>
            <a:xfrm>
              <a:off x="3698460" y="3609359"/>
              <a:ext cx="367449" cy="5539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r>
                <a:rPr lang="es-419" sz="2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E5A1FD92-371C-47D2-9125-BB7BFD820BFA}"/>
              </a:ext>
            </a:extLst>
          </p:cNvPr>
          <p:cNvGrpSpPr/>
          <p:nvPr/>
        </p:nvGrpSpPr>
        <p:grpSpPr>
          <a:xfrm>
            <a:off x="8809223" y="2975659"/>
            <a:ext cx="1938003" cy="3055538"/>
            <a:chOff x="5042430" y="2975659"/>
            <a:chExt cx="1938003" cy="3055538"/>
          </a:xfrm>
        </p:grpSpPr>
        <p:pic>
          <p:nvPicPr>
            <p:cNvPr id="12" name="Google Shape;132;p8" descr="Resultado de imagen para puerta vector">
              <a:extLst>
                <a:ext uri="{FF2B5EF4-FFF2-40B4-BE49-F238E27FC236}">
                  <a16:creationId xmlns:a16="http://schemas.microsoft.com/office/drawing/2014/main" id="{AC0BAF20-729E-49EC-8D86-95C790B2ABB4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042430" y="2975659"/>
              <a:ext cx="1938003" cy="3055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Google Shape;135;p8">
              <a:extLst>
                <a:ext uri="{FF2B5EF4-FFF2-40B4-BE49-F238E27FC236}">
                  <a16:creationId xmlns:a16="http://schemas.microsoft.com/office/drawing/2014/main" id="{D0F4FF36-B855-40EF-8AEF-F4B3BA2879F7}"/>
                </a:ext>
              </a:extLst>
            </p:cNvPr>
            <p:cNvSpPr txBox="1"/>
            <p:nvPr/>
          </p:nvSpPr>
          <p:spPr>
            <a:xfrm>
              <a:off x="5845749" y="3549786"/>
              <a:ext cx="367449" cy="5539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r>
                <a:rPr lang="es-419" sz="2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3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¡Gracias!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10984" y="1801953"/>
            <a:ext cx="8635022" cy="1890241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>
                <a:latin typeface="Stag Book"/>
                <a:cs typeface="Arial"/>
              </a:rPr>
              <a:t>Logro de Aprendizaje N</a:t>
            </a:r>
            <a:r>
              <a:rPr lang="es-PE" sz="4000" spc="0" dirty="0">
                <a:latin typeface="Stag Book"/>
                <a:cs typeface="Arial"/>
              </a:rPr>
              <a:t>°5</a:t>
            </a:r>
            <a:r>
              <a:rPr lang="es-PE" dirty="0">
                <a:latin typeface="Stag Book"/>
                <a:cs typeface="Arial"/>
              </a:rPr>
              <a:t>:</a:t>
            </a:r>
            <a:endParaRPr lang="es-PE" sz="4000" spc="0" dirty="0">
              <a:latin typeface="Stag Book"/>
              <a:cs typeface="Arial"/>
            </a:endParaRPr>
          </a:p>
          <a:p>
            <a:r>
              <a:rPr lang="es-PE" dirty="0">
                <a:latin typeface="Stag Book"/>
                <a:cs typeface="Arial"/>
              </a:rPr>
              <a:t>Aplica herramientas innovadoras al desarrollar procesos creativos en grupo.</a:t>
            </a:r>
            <a:endParaRPr lang="es-ES" sz="4000" spc="0" dirty="0"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9436828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5:</a:t>
            </a:r>
            <a:r>
              <a:rPr lang="en-US" sz="4000" spc="0" dirty="0"/>
              <a:t> </a:t>
            </a:r>
          </a:p>
          <a:p>
            <a:pPr>
              <a:lnSpc>
                <a:spcPct val="100000"/>
              </a:lnSpc>
            </a:pPr>
            <a:r>
              <a:rPr lang="es-PE" sz="4000" spc="0" dirty="0"/>
              <a:t>Herramienta para la innovación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47732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Técnica de los 6 Sombreros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Océano Azul</a:t>
            </a: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CE236A-6C3C-46E8-A81F-7846D7B457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026" y="1187179"/>
            <a:ext cx="5476717" cy="477331"/>
          </a:xfrm>
        </p:spPr>
        <p:txBody>
          <a:bodyPr>
            <a:normAutofit/>
          </a:bodyPr>
          <a:lstStyle/>
          <a:p>
            <a:r>
              <a:rPr lang="es-PE" dirty="0"/>
              <a:t>Seis sombreros para pensar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2B8E1A4-E755-4E07-B436-48B0481D7B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8446" y="1782306"/>
            <a:ext cx="5492538" cy="4229592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s-PE" dirty="0"/>
              <a:t>La técnica de los seis sombreros para pensar de Edward de Bono sigue siempre la misma pauta, la misma estrategia.</a:t>
            </a:r>
          </a:p>
          <a:p>
            <a:pPr algn="just">
              <a:lnSpc>
                <a:spcPct val="150000"/>
              </a:lnSpc>
            </a:pPr>
            <a:endParaRPr lang="es-PE" dirty="0"/>
          </a:p>
          <a:p>
            <a:pPr algn="just">
              <a:lnSpc>
                <a:spcPct val="150000"/>
              </a:lnSpc>
            </a:pPr>
            <a:r>
              <a:rPr lang="es-PE" dirty="0"/>
              <a:t>No obstante, por muy simple que nos pueda parecer a simple vista esta dinámica, no deja de tener un impacto muy positivo en nuestro cerebro, puesto que lo que estamos llevando a cabo es un “entrenamiento” en toda regla para que aprender a pensar mejor.</a:t>
            </a:r>
            <a:endParaRPr lang="es-419" dirty="0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F715C18E-F8C5-4C70-9752-8EDE5E4241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2" t="-1650" r="4281" b="1650"/>
          <a:stretch/>
        </p:blipFill>
        <p:spPr>
          <a:xfrm>
            <a:off x="464025" y="1739736"/>
            <a:ext cx="5366406" cy="4652556"/>
          </a:xfr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7CEC6EF-2F0A-4CD2-A23E-2A05F9F436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89000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CE236A-6C3C-46E8-A81F-7846D7B457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PE" dirty="0"/>
              <a:t>Seis sombreros para pensar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2B8E1A4-E755-4E07-B436-48B0481D7B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s-PE" dirty="0"/>
              <a:t>Cuando nos ponemos estos sombreros queremos transmitir un tipo de pensamiento  diferente, nos permite conducir nuestro  pensamiento, tal cual como un director podría  dirigir una orquesta.</a:t>
            </a:r>
          </a:p>
          <a:p>
            <a:pPr algn="just">
              <a:lnSpc>
                <a:spcPct val="150000"/>
              </a:lnSpc>
            </a:pPr>
            <a:r>
              <a:rPr lang="es-PE" dirty="0"/>
              <a:t>Podemos manifestar lo que queremos. Resulta  muy útil para hacer desviar a la gente de su rol  habitual, y llevarla a pensar de un modo distinto  sobre el tema del caso.</a:t>
            </a:r>
          </a:p>
          <a:p>
            <a:pPr algn="just">
              <a:lnSpc>
                <a:spcPct val="150000"/>
              </a:lnSpc>
            </a:pPr>
            <a:endParaRPr lang="es-419" dirty="0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F715C18E-F8C5-4C70-9752-8EDE5E4241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190" b="1190"/>
          <a:stretch/>
        </p:blipFill>
        <p:spPr>
          <a:xfrm>
            <a:off x="6261315" y="1215981"/>
            <a:ext cx="4912963" cy="5362240"/>
          </a:xfr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7CEC6EF-2F0A-4CD2-A23E-2A05F9F436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819631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CE236A-6C3C-46E8-A81F-7846D7B457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635440" cy="477331"/>
          </a:xfrm>
        </p:spPr>
        <p:txBody>
          <a:bodyPr>
            <a:normAutofit fontScale="92500"/>
          </a:bodyPr>
          <a:lstStyle/>
          <a:p>
            <a:r>
              <a:rPr lang="es-PE" dirty="0"/>
              <a:t>Beneficios del uso de los 6 sombreros para pensar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2B8E1A4-E755-4E07-B436-48B0481D7B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dirty="0"/>
              <a:t>Permite tener una visión integral de la problemática a tratar.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dirty="0"/>
              <a:t>Nos centra en el problema.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dirty="0"/>
              <a:t>Entra el pensamiento lateral.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dirty="0"/>
              <a:t>Agiliza la toma de decisiones.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dirty="0"/>
              <a:t>Separa el ego del pensamiento.</a:t>
            </a:r>
          </a:p>
          <a:p>
            <a:pPr>
              <a:lnSpc>
                <a:spcPct val="150000"/>
              </a:lnSpc>
            </a:pPr>
            <a:endParaRPr lang="es-419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7CEC6EF-2F0A-4CD2-A23E-2A05F9F436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  <p:pic>
        <p:nvPicPr>
          <p:cNvPr id="7" name="Marcador de posición de imagen 6" descr="Un grupo de personas sentadas alrededor de mesa con pastel&#10;&#10;Descripción generada automáticamente con confianza media">
            <a:extLst>
              <a:ext uri="{FF2B5EF4-FFF2-40B4-BE49-F238E27FC236}">
                <a16:creationId xmlns:a16="http://schemas.microsoft.com/office/drawing/2014/main" id="{3E7EBE7F-B688-4221-A1AB-5081103E0BD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l="6433" r="6433"/>
          <a:stretch/>
        </p:blipFill>
        <p:spPr/>
      </p:pic>
    </p:spTree>
    <p:extLst>
      <p:ext uri="{BB962C8B-B14F-4D97-AF65-F5344CB8AC3E}">
        <p14:creationId xmlns:p14="http://schemas.microsoft.com/office/powerpoint/2010/main" val="116741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5" descr="6 sombreros para pensar - sombrero blanco - Edward de Bono"/>
          <p:cNvPicPr preferRelativeResize="0"/>
          <p:nvPr/>
        </p:nvPicPr>
        <p:blipFill rotWithShape="1">
          <a:blip r:embed="rId3">
            <a:alphaModFix/>
          </a:blip>
          <a:srcRect b="23333"/>
          <a:stretch/>
        </p:blipFill>
        <p:spPr>
          <a:xfrm>
            <a:off x="282896" y="350"/>
            <a:ext cx="3577905" cy="6857649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91" name="Google Shape;91;p5" descr="6 sombreros para pensar - sombrero rojo - Edward de Bono"/>
          <p:cNvPicPr preferRelativeResize="0"/>
          <p:nvPr/>
        </p:nvPicPr>
        <p:blipFill rotWithShape="1">
          <a:blip r:embed="rId4">
            <a:alphaModFix/>
          </a:blip>
          <a:srcRect b="23333"/>
          <a:stretch/>
        </p:blipFill>
        <p:spPr>
          <a:xfrm>
            <a:off x="4300331" y="1"/>
            <a:ext cx="3591339" cy="6883399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92" name="Google Shape;92;p5" descr="6 sombreros para pensar - sombrero negro - Edward de Bono"/>
          <p:cNvPicPr preferRelativeResize="0"/>
          <p:nvPr/>
        </p:nvPicPr>
        <p:blipFill rotWithShape="1">
          <a:blip r:embed="rId5">
            <a:alphaModFix/>
          </a:blip>
          <a:srcRect b="23045"/>
          <a:stretch/>
        </p:blipFill>
        <p:spPr>
          <a:xfrm>
            <a:off x="8331201" y="-1"/>
            <a:ext cx="3577905" cy="6883399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6"/>
          <p:cNvPicPr preferRelativeResize="0"/>
          <p:nvPr/>
        </p:nvPicPr>
        <p:blipFill rotWithShape="1">
          <a:blip r:embed="rId3">
            <a:alphaModFix/>
          </a:blip>
          <a:srcRect b="21852"/>
          <a:stretch/>
        </p:blipFill>
        <p:spPr>
          <a:xfrm>
            <a:off x="304801" y="351"/>
            <a:ext cx="3520092" cy="6877119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99" name="Google Shape;99;p6"/>
          <p:cNvPicPr preferRelativeResize="0"/>
          <p:nvPr/>
        </p:nvPicPr>
        <p:blipFill rotWithShape="1">
          <a:blip r:embed="rId4">
            <a:alphaModFix/>
          </a:blip>
          <a:srcRect b="22140"/>
          <a:stretch/>
        </p:blipFill>
        <p:spPr>
          <a:xfrm>
            <a:off x="4323867" y="3"/>
            <a:ext cx="3533308" cy="687756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100" name="Google Shape;100;p6"/>
          <p:cNvPicPr preferRelativeResize="0"/>
          <p:nvPr/>
        </p:nvPicPr>
        <p:blipFill rotWithShape="1">
          <a:blip r:embed="rId5">
            <a:alphaModFix/>
          </a:blip>
          <a:srcRect b="22140"/>
          <a:stretch/>
        </p:blipFill>
        <p:spPr>
          <a:xfrm>
            <a:off x="8348021" y="1"/>
            <a:ext cx="3533308" cy="6877569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CE236A-6C3C-46E8-A81F-7846D7B457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026" y="1187179"/>
            <a:ext cx="5476717" cy="477331"/>
          </a:xfrm>
        </p:spPr>
        <p:txBody>
          <a:bodyPr>
            <a:normAutofit/>
          </a:bodyPr>
          <a:lstStyle/>
          <a:p>
            <a:r>
              <a:rPr lang="es-PE" dirty="0"/>
              <a:t>Estrategia del océano Azul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2B8E1A4-E755-4E07-B436-48B0481D7B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8446" y="1782306"/>
            <a:ext cx="5492538" cy="422959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s-PE" dirty="0"/>
              <a:t>Un océano azul es un espacio dentro del mercado, el cual no ha sido explotado aún, y que puede generar un crecimiento rentable. Según Kim y Mauborgne, sus creadores, la mejor manera de llegar a ellos, es a través de la innovación. </a:t>
            </a:r>
          </a:p>
          <a:p>
            <a:pPr algn="just">
              <a:lnSpc>
                <a:spcPct val="150000"/>
              </a:lnSpc>
            </a:pPr>
            <a:r>
              <a:rPr lang="es-PE" dirty="0"/>
              <a:t>Esta estrategia se basa en transformar los mercados y las industrias ya saturadas por la alta competencia, en mercados nicho con alta potencialidad hacia el crecimiento económico. Esos mercados saturados, los denominan océanos rojos.</a:t>
            </a:r>
            <a:endParaRPr lang="es-419" dirty="0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F715C18E-F8C5-4C70-9752-8EDE5E4241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" r="11451"/>
          <a:stretch/>
        </p:blipFill>
        <p:spPr>
          <a:xfrm>
            <a:off x="464025" y="1739736"/>
            <a:ext cx="5366406" cy="4652556"/>
          </a:xfr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7CEC6EF-2F0A-4CD2-A23E-2A05F9F436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169587563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E4FDBCC2C2A9E4991D3E6D92080BF1D" ma:contentTypeVersion="13" ma:contentTypeDescription="Crear nuevo documento." ma:contentTypeScope="" ma:versionID="5277ad7b935b791a40cde8710d3e961a">
  <xsd:schema xmlns:xsd="http://www.w3.org/2001/XMLSchema" xmlns:xs="http://www.w3.org/2001/XMLSchema" xmlns:p="http://schemas.microsoft.com/office/2006/metadata/properties" xmlns:ns2="2160a2c5-c60e-4388-9d8c-8cfce6077867" xmlns:ns3="35ebf031-a504-45cd-aa0d-0f096058efc2" targetNamespace="http://schemas.microsoft.com/office/2006/metadata/properties" ma:root="true" ma:fieldsID="d2da8f289e1e197f6627d43c1415a75e" ns2:_="" ns3:_="">
    <xsd:import namespace="2160a2c5-c60e-4388-9d8c-8cfce6077867"/>
    <xsd:import namespace="35ebf031-a504-45cd-aa0d-0f096058ef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60a2c5-c60e-4388-9d8c-8cfce60778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ebf031-a504-45cd-aa0d-0f096058efc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4FE58E-FE7F-43F1-BD0D-4A9D60109A8B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92f665f1-379d-4402-bd07-afabc33bff16"/>
    <ds:schemaRef ds:uri="http://schemas.microsoft.com/office/infopath/2007/PartnerControls"/>
    <ds:schemaRef ds:uri="b2f1b6dc-0811-4178-b44e-61abc6c46c0b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813A028-1C79-4C18-895E-8A2EBAD7C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60a2c5-c60e-4388-9d8c-8cfce6077867"/>
    <ds:schemaRef ds:uri="35ebf031-a504-45cd-aa0d-0f096058ef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5517</TotalTime>
  <Words>772</Words>
  <Application>Microsoft Office PowerPoint</Application>
  <PresentationFormat>Widescreen</PresentationFormat>
  <Paragraphs>72</Paragraphs>
  <Slides>17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Jesus Orrego</cp:lastModifiedBy>
  <cp:revision>267</cp:revision>
  <dcterms:created xsi:type="dcterms:W3CDTF">2019-08-23T20:21:46Z</dcterms:created>
  <dcterms:modified xsi:type="dcterms:W3CDTF">2021-08-24T14:28:20Z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0x0101004E4FDBCC2C2A9E4991D3E6D92080BF1D</vt:lpwstr>
  </property>
</Properties>
</file>

<file path=docProps/thumbnail.jpeg>
</file>